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  <p:sldMasterId id="2147483655" r:id="rId5"/>
    <p:sldMasterId id="2147483657" r:id="rId6"/>
    <p:sldMasterId id="2147483659" r:id="rId7"/>
    <p:sldMasterId id="2147483661" r:id="rId8"/>
  </p:sldMasterIdLst>
  <p:notesMasterIdLst>
    <p:notesMasterId r:id="rId26"/>
  </p:notesMasterIdLst>
  <p:handoutMasterIdLst>
    <p:handoutMasterId r:id="rId27"/>
  </p:handoutMasterIdLst>
  <p:sldIdLst>
    <p:sldId id="265" r:id="rId9"/>
    <p:sldId id="16141082" r:id="rId10"/>
    <p:sldId id="16141083" r:id="rId11"/>
    <p:sldId id="16141084" r:id="rId12"/>
    <p:sldId id="16141085" r:id="rId13"/>
    <p:sldId id="16141086" r:id="rId14"/>
    <p:sldId id="16141089" r:id="rId15"/>
    <p:sldId id="16141090" r:id="rId16"/>
    <p:sldId id="16141091" r:id="rId17"/>
    <p:sldId id="16141092" r:id="rId18"/>
    <p:sldId id="16141093" r:id="rId19"/>
    <p:sldId id="16141094" r:id="rId20"/>
    <p:sldId id="16141095" r:id="rId21"/>
    <p:sldId id="16141096" r:id="rId22"/>
    <p:sldId id="16141097" r:id="rId23"/>
    <p:sldId id="16141098" r:id="rId24"/>
    <p:sldId id="161410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52AEDB-3489-B84C-A873-3C7069F17A98}">
          <p14:sldIdLst>
            <p14:sldId id="265"/>
            <p14:sldId id="16141082"/>
            <p14:sldId id="16141083"/>
            <p14:sldId id="16141084"/>
            <p14:sldId id="16141085"/>
            <p14:sldId id="16141086"/>
            <p14:sldId id="16141089"/>
            <p14:sldId id="16141090"/>
            <p14:sldId id="16141091"/>
            <p14:sldId id="16141092"/>
            <p14:sldId id="16141093"/>
            <p14:sldId id="16141094"/>
            <p14:sldId id="16141095"/>
            <p14:sldId id="16141096"/>
            <p14:sldId id="16141097"/>
            <p14:sldId id="16141098"/>
            <p14:sldId id="16141088"/>
          </p14:sldIdLst>
        </p14:section>
      </p14:sectionLst>
    </p:ext>
    <p:ext uri="{EFAFB233-063F-42B5-8137-9DF3F51BA10A}">
      <p15:sldGuideLst xmlns:p15="http://schemas.microsoft.com/office/powerpoint/2012/main">
        <p15:guide id="1" pos="3844">
          <p15:clr>
            <a:srgbClr val="A4A3A4"/>
          </p15:clr>
        </p15:guide>
        <p15:guide id="2" pos="3477">
          <p15:clr>
            <a:srgbClr val="A4A3A4"/>
          </p15:clr>
        </p15:guide>
        <p15:guide id="3" pos="4640">
          <p15:clr>
            <a:srgbClr val="A4A3A4"/>
          </p15:clr>
        </p15:guide>
        <p15:guide id="4" orient="horz" pos="919">
          <p15:clr>
            <a:srgbClr val="A4A3A4"/>
          </p15:clr>
        </p15:guide>
        <p15:guide id="5" pos="3940">
          <p15:clr>
            <a:srgbClr val="A4A3A4"/>
          </p15:clr>
        </p15:guide>
        <p15:guide id="6" orient="horz" pos="235">
          <p15:clr>
            <a:srgbClr val="A4A3A4"/>
          </p15:clr>
        </p15:guide>
        <p15:guide id="7" orient="horz" pos="540">
          <p15:clr>
            <a:srgbClr val="A4A3A4"/>
          </p15:clr>
        </p15:guide>
        <p15:guide id="8" orient="horz" pos="599">
          <p15:clr>
            <a:srgbClr val="A4A3A4"/>
          </p15:clr>
        </p15:guide>
        <p15:guide id="9" orient="horz" pos="3811">
          <p15:clr>
            <a:srgbClr val="A4A3A4"/>
          </p15:clr>
        </p15:guide>
        <p15:guide id="10" orient="horz" pos="3288">
          <p15:clr>
            <a:srgbClr val="A4A3A4"/>
          </p15:clr>
        </p15:guide>
        <p15:guide id="11" pos="212">
          <p15:clr>
            <a:srgbClr val="A4A3A4"/>
          </p15:clr>
        </p15:guide>
        <p15:guide id="12" pos="7426">
          <p15:clr>
            <a:srgbClr val="A4A3A4"/>
          </p15:clr>
        </p15:guide>
        <p15:guide id="13" orient="horz" pos="1392">
          <p15:clr>
            <a:srgbClr val="A4A3A4"/>
          </p15:clr>
        </p15:guide>
        <p15:guide id="14" orient="horz" pos="36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elanie Reed" initials="MR [6]" lastIdx="1" clrIdx="6"/>
  <p:cmAuthor id="1" name="Coppola, Kathleen" initials="CK" lastIdx="14" clrIdx="0"/>
  <p:cmAuthor id="11" name="Akshay Rao" initials="AR" lastIdx="2" clrIdx="10"/>
  <p:cmAuthor id="12" name="Satyajit Panda" initials="SP" lastIdx="15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D5"/>
    <a:srgbClr val="FFFFFF"/>
    <a:srgbClr val="5DB2E3"/>
    <a:srgbClr val="A9B901"/>
    <a:srgbClr val="63703A"/>
    <a:srgbClr val="FA7A33"/>
    <a:srgbClr val="596E89"/>
    <a:srgbClr val="7E7E7E"/>
    <a:srgbClr val="34B5FF"/>
    <a:srgbClr val="4B9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86FE5-2CAD-5297-F2F8-2CA858ADF43B}" v="444" dt="2022-11-10T10:05:25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4"/>
        <p:guide pos="3477"/>
        <p:guide pos="4640"/>
        <p:guide orient="horz" pos="919"/>
        <p:guide pos="3940"/>
        <p:guide orient="horz" pos="235"/>
        <p:guide orient="horz" pos="540"/>
        <p:guide orient="horz" pos="599"/>
        <p:guide orient="horz" pos="3811"/>
        <p:guide orient="horz" pos="3288"/>
        <p:guide pos="212"/>
        <p:guide pos="7426"/>
        <p:guide orient="horz" pos="1392"/>
        <p:guide orient="horz" pos="365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Alani" userId="S::krishna.alani@incture.com::225aec9b-aeeb-4be9-947a-586fd17b1dc5" providerId="AD" clId="Web-{F9886FE5-2CAD-5297-F2F8-2CA858ADF43B}"/>
    <pc:docChg chg="addSld delSld modSld modSection">
      <pc:chgData name="Krishna Alani" userId="S::krishna.alani@incture.com::225aec9b-aeeb-4be9-947a-586fd17b1dc5" providerId="AD" clId="Web-{F9886FE5-2CAD-5297-F2F8-2CA858ADF43B}" dt="2022-11-10T10:05:25.918" v="356" actId="1076"/>
      <pc:docMkLst>
        <pc:docMk/>
      </pc:docMkLst>
      <pc:sldChg chg="addSp delSp modSp mod setBg">
        <pc:chgData name="Krishna Alani" userId="S::krishna.alani@incture.com::225aec9b-aeeb-4be9-947a-586fd17b1dc5" providerId="AD" clId="Web-{F9886FE5-2CAD-5297-F2F8-2CA858ADF43B}" dt="2022-11-10T09:44:52.992" v="335" actId="1076"/>
        <pc:sldMkLst>
          <pc:docMk/>
          <pc:sldMk cId="0" sldId="16141082"/>
        </pc:sldMkLst>
        <pc:spChg chg="add mod">
          <ac:chgData name="Krishna Alani" userId="S::krishna.alani@incture.com::225aec9b-aeeb-4be9-947a-586fd17b1dc5" providerId="AD" clId="Web-{F9886FE5-2CAD-5297-F2F8-2CA858ADF43B}" dt="2022-11-10T09:44:52.992" v="335" actId="1076"/>
          <ac:spMkLst>
            <pc:docMk/>
            <pc:sldMk cId="0" sldId="16141082"/>
            <ac:spMk id="2" creationId="{598B6473-18D2-5354-4EEA-064E371CA837}"/>
          </ac:spMkLst>
        </pc:spChg>
        <pc:spChg chg="mod ord">
          <ac:chgData name="Krishna Alani" userId="S::krishna.alani@incture.com::225aec9b-aeeb-4be9-947a-586fd17b1dc5" providerId="AD" clId="Web-{F9886FE5-2CAD-5297-F2F8-2CA858ADF43B}" dt="2022-11-10T09:44:09.179" v="324"/>
          <ac:spMkLst>
            <pc:docMk/>
            <pc:sldMk cId="0" sldId="16141082"/>
            <ac:spMk id="4" creationId="{00000000-0000-0000-0000-000000000000}"/>
          </ac:spMkLst>
        </pc:spChg>
        <pc:spChg chg="add del">
          <ac:chgData name="Krishna Alani" userId="S::krishna.alani@incture.com::225aec9b-aeeb-4be9-947a-586fd17b1dc5" providerId="AD" clId="Web-{F9886FE5-2CAD-5297-F2F8-2CA858ADF43B}" dt="2022-11-10T09:44:09.179" v="324"/>
          <ac:spMkLst>
            <pc:docMk/>
            <pc:sldMk cId="0" sldId="16141082"/>
            <ac:spMk id="12" creationId="{765F4110-C0FC-4D61-ACD2-A7C950EAE908}"/>
          </ac:spMkLst>
        </pc:spChg>
        <pc:spChg chg="add">
          <ac:chgData name="Krishna Alani" userId="S::krishna.alani@incture.com::225aec9b-aeeb-4be9-947a-586fd17b1dc5" providerId="AD" clId="Web-{F9886FE5-2CAD-5297-F2F8-2CA858ADF43B}" dt="2022-11-10T09:44:09.179" v="324"/>
          <ac:spMkLst>
            <pc:docMk/>
            <pc:sldMk cId="0" sldId="16141082"/>
            <ac:spMk id="25" creationId="{3776B14B-F2F4-4825-8DA8-8C7A0F2B3960}"/>
          </ac:spMkLst>
        </pc:spChg>
        <pc:spChg chg="add">
          <ac:chgData name="Krishna Alani" userId="S::krishna.alani@incture.com::225aec9b-aeeb-4be9-947a-586fd17b1dc5" providerId="AD" clId="Web-{F9886FE5-2CAD-5297-F2F8-2CA858ADF43B}" dt="2022-11-10T09:44:09.179" v="324"/>
          <ac:spMkLst>
            <pc:docMk/>
            <pc:sldMk cId="0" sldId="16141082"/>
            <ac:spMk id="29" creationId="{63644BFD-D22E-4019-B666-387DA51AEAFD}"/>
          </ac:spMkLst>
        </pc:spChg>
        <pc:grpChg chg="add del">
          <ac:chgData name="Krishna Alani" userId="S::krishna.alani@incture.com::225aec9b-aeeb-4be9-947a-586fd17b1dc5" providerId="AD" clId="Web-{F9886FE5-2CAD-5297-F2F8-2CA858ADF43B}" dt="2022-11-10T09:44:09.179" v="323"/>
          <ac:grpSpMkLst>
            <pc:docMk/>
            <pc:sldMk cId="0" sldId="16141082"/>
            <ac:grpSpMk id="19" creationId="{63737881-458F-40AD-B72B-B57D267DC423}"/>
          </ac:grpSpMkLst>
        </pc:grpChg>
        <pc:grpChg chg="add">
          <ac:chgData name="Krishna Alani" userId="S::krishna.alani@incture.com::225aec9b-aeeb-4be9-947a-586fd17b1dc5" providerId="AD" clId="Web-{F9886FE5-2CAD-5297-F2F8-2CA858ADF43B}" dt="2022-11-10T09:44:09.179" v="324"/>
          <ac:grpSpMkLst>
            <pc:docMk/>
            <pc:sldMk cId="0" sldId="16141082"/>
            <ac:grpSpMk id="21" creationId="{5FE9FE4C-C9E0-4C54-8010-EA9D29CD4D59}"/>
          </ac:grpSpMkLst>
        </pc:grpChg>
        <pc:picChg chg="del mod">
          <ac:chgData name="Krishna Alani" userId="S::krishna.alani@incture.com::225aec9b-aeeb-4be9-947a-586fd17b1dc5" providerId="AD" clId="Web-{F9886FE5-2CAD-5297-F2F8-2CA858ADF43B}" dt="2022-11-10T09:43:40.804" v="318"/>
          <ac:picMkLst>
            <pc:docMk/>
            <pc:sldMk cId="0" sldId="16141082"/>
            <ac:picMk id="6" creationId="{00000000-0000-0000-0000-000000000000}"/>
          </ac:picMkLst>
        </pc:picChg>
        <pc:picChg chg="mod ord">
          <ac:chgData name="Krishna Alani" userId="S::krishna.alani@incture.com::225aec9b-aeeb-4be9-947a-586fd17b1dc5" providerId="AD" clId="Web-{F9886FE5-2CAD-5297-F2F8-2CA858ADF43B}" dt="2022-11-10T09:44:09.179" v="324"/>
          <ac:picMkLst>
            <pc:docMk/>
            <pc:sldMk cId="0" sldId="16141082"/>
            <ac:picMk id="7" creationId="{00000000-0000-0000-0000-000000000000}"/>
          </ac:picMkLst>
        </pc:picChg>
        <pc:cxnChg chg="add del">
          <ac:chgData name="Krishna Alani" userId="S::krishna.alani@incture.com::225aec9b-aeeb-4be9-947a-586fd17b1dc5" providerId="AD" clId="Web-{F9886FE5-2CAD-5297-F2F8-2CA858ADF43B}" dt="2022-11-10T09:44:09.179" v="324"/>
          <ac:cxnSpMkLst>
            <pc:docMk/>
            <pc:sldMk cId="0" sldId="16141082"/>
            <ac:cxnSpMk id="14" creationId="{CC94CBDB-A76C-499E-95AB-C0A049E3154E}"/>
          </ac:cxnSpMkLst>
        </pc:cxnChg>
      </pc:sldChg>
      <pc:sldChg chg="modSp">
        <pc:chgData name="Krishna Alani" userId="S::krishna.alani@incture.com::225aec9b-aeeb-4be9-947a-586fd17b1dc5" providerId="AD" clId="Web-{F9886FE5-2CAD-5297-F2F8-2CA858ADF43B}" dt="2022-11-10T10:05:25.918" v="356" actId="1076"/>
        <pc:sldMkLst>
          <pc:docMk/>
          <pc:sldMk cId="0" sldId="16141083"/>
        </pc:sldMkLst>
        <pc:spChg chg="mod">
          <ac:chgData name="Krishna Alani" userId="S::krishna.alani@incture.com::225aec9b-aeeb-4be9-947a-586fd17b1dc5" providerId="AD" clId="Web-{F9886FE5-2CAD-5297-F2F8-2CA858ADF43B}" dt="2022-11-10T09:05:00.658" v="2" actId="20577"/>
          <ac:spMkLst>
            <pc:docMk/>
            <pc:sldMk cId="0" sldId="16141083"/>
            <ac:spMk id="7" creationId="{00000000-0000-0000-0000-000000000000}"/>
          </ac:spMkLst>
        </pc:spChg>
        <pc:picChg chg="mod">
          <ac:chgData name="Krishna Alani" userId="S::krishna.alani@incture.com::225aec9b-aeeb-4be9-947a-586fd17b1dc5" providerId="AD" clId="Web-{F9886FE5-2CAD-5297-F2F8-2CA858ADF43B}" dt="2022-11-10T10:05:25.918" v="356" actId="1076"/>
          <ac:picMkLst>
            <pc:docMk/>
            <pc:sldMk cId="0" sldId="16141083"/>
            <ac:picMk id="12" creationId="{00000000-0000-0000-0000-000000000000}"/>
          </ac:picMkLst>
        </pc:picChg>
      </pc:sldChg>
      <pc:sldChg chg="addSp modSp">
        <pc:chgData name="Krishna Alani" userId="S::krishna.alani@incture.com::225aec9b-aeeb-4be9-947a-586fd17b1dc5" providerId="AD" clId="Web-{F9886FE5-2CAD-5297-F2F8-2CA858ADF43B}" dt="2022-11-10T09:07:06.879" v="62" actId="20577"/>
        <pc:sldMkLst>
          <pc:docMk/>
          <pc:sldMk cId="0" sldId="16141096"/>
        </pc:sldMkLst>
        <pc:spChg chg="add mod">
          <ac:chgData name="Krishna Alani" userId="S::krishna.alani@incture.com::225aec9b-aeeb-4be9-947a-586fd17b1dc5" providerId="AD" clId="Web-{F9886FE5-2CAD-5297-F2F8-2CA858ADF43B}" dt="2022-11-10T09:07:06.879" v="62" actId="20577"/>
          <ac:spMkLst>
            <pc:docMk/>
            <pc:sldMk cId="0" sldId="16141096"/>
            <ac:spMk id="3" creationId="{BFC58714-91C8-39E2-2552-AD7C02DFA2EE}"/>
          </ac:spMkLst>
        </pc:spChg>
      </pc:sldChg>
      <pc:sldChg chg="addSp delSp modSp new del">
        <pc:chgData name="Krishna Alani" userId="S::krishna.alani@incture.com::225aec9b-aeeb-4be9-947a-586fd17b1dc5" providerId="AD" clId="Web-{F9886FE5-2CAD-5297-F2F8-2CA858ADF43B}" dt="2022-11-10T09:10:05.069" v="74"/>
        <pc:sldMkLst>
          <pc:docMk/>
          <pc:sldMk cId="750358779" sldId="16141097"/>
        </pc:sldMkLst>
        <pc:spChg chg="mod">
          <ac:chgData name="Krishna Alani" userId="S::krishna.alani@incture.com::225aec9b-aeeb-4be9-947a-586fd17b1dc5" providerId="AD" clId="Web-{F9886FE5-2CAD-5297-F2F8-2CA858ADF43B}" dt="2022-11-10T09:09:59.788" v="73" actId="20577"/>
          <ac:spMkLst>
            <pc:docMk/>
            <pc:sldMk cId="750358779" sldId="16141097"/>
            <ac:spMk id="2" creationId="{F23A8C66-E917-381D-F9C5-94558BA90A1D}"/>
          </ac:spMkLst>
        </pc:spChg>
        <pc:spChg chg="add del mod">
          <ac:chgData name="Krishna Alani" userId="S::krishna.alani@incture.com::225aec9b-aeeb-4be9-947a-586fd17b1dc5" providerId="AD" clId="Web-{F9886FE5-2CAD-5297-F2F8-2CA858ADF43B}" dt="2022-11-10T09:09:56.459" v="72"/>
          <ac:spMkLst>
            <pc:docMk/>
            <pc:sldMk cId="750358779" sldId="16141097"/>
            <ac:spMk id="3" creationId="{11EE3B83-ED74-C868-4A34-66B19A948C2A}"/>
          </ac:spMkLst>
        </pc:spChg>
      </pc:sldChg>
      <pc:sldChg chg="addSp delSp modSp new">
        <pc:chgData name="Krishna Alani" userId="S::krishna.alani@incture.com::225aec9b-aeeb-4be9-947a-586fd17b1dc5" providerId="AD" clId="Web-{F9886FE5-2CAD-5297-F2F8-2CA858ADF43B}" dt="2022-11-10T09:19:16.593" v="263"/>
        <pc:sldMkLst>
          <pc:docMk/>
          <pc:sldMk cId="1511276408" sldId="16141097"/>
        </pc:sldMkLst>
        <pc:spChg chg="mod">
          <ac:chgData name="Krishna Alani" userId="S::krishna.alani@incture.com::225aec9b-aeeb-4be9-947a-586fd17b1dc5" providerId="AD" clId="Web-{F9886FE5-2CAD-5297-F2F8-2CA858ADF43B}" dt="2022-11-10T09:11:37.992" v="77" actId="20577"/>
          <ac:spMkLst>
            <pc:docMk/>
            <pc:sldMk cId="1511276408" sldId="16141097"/>
            <ac:spMk id="2" creationId="{F1D4FD74-6EF8-E5E0-F124-CB892BB7EF56}"/>
          </ac:spMkLst>
        </pc:spChg>
        <pc:spChg chg="add del mod">
          <ac:chgData name="Krishna Alani" userId="S::krishna.alani@incture.com::225aec9b-aeeb-4be9-947a-586fd17b1dc5" providerId="AD" clId="Web-{F9886FE5-2CAD-5297-F2F8-2CA858ADF43B}" dt="2022-11-10T09:12:25.743" v="108"/>
          <ac:spMkLst>
            <pc:docMk/>
            <pc:sldMk cId="1511276408" sldId="16141097"/>
            <ac:spMk id="40" creationId="{8A8EEA39-F5EF-D66E-CD70-52B500C7C34F}"/>
          </ac:spMkLst>
        </pc:spChg>
        <pc:spChg chg="add del mod">
          <ac:chgData name="Krishna Alani" userId="S::krishna.alani@incture.com::225aec9b-aeeb-4be9-947a-586fd17b1dc5" providerId="AD" clId="Web-{F9886FE5-2CAD-5297-F2F8-2CA858ADF43B}" dt="2022-11-10T09:12:39.774" v="166"/>
          <ac:spMkLst>
            <pc:docMk/>
            <pc:sldMk cId="1511276408" sldId="16141097"/>
            <ac:spMk id="78" creationId="{62582CEC-3843-82C3-91C5-F2A47C8725B8}"/>
          </ac:spMkLst>
        </pc:spChg>
        <pc:spChg chg="add mod">
          <ac:chgData name="Krishna Alani" userId="S::krishna.alani@incture.com::225aec9b-aeeb-4be9-947a-586fd17b1dc5" providerId="AD" clId="Web-{F9886FE5-2CAD-5297-F2F8-2CA858ADF43B}" dt="2022-11-10T09:16:02.606" v="226" actId="20577"/>
          <ac:spMkLst>
            <pc:docMk/>
            <pc:sldMk cId="1511276408" sldId="16141097"/>
            <ac:spMk id="79" creationId="{F3C63799-65ED-97FB-9BF4-9AFDB2B38E1D}"/>
          </ac:spMkLst>
        </pc:spChg>
        <pc:spChg chg="add mod">
          <ac:chgData name="Krishna Alani" userId="S::krishna.alani@incture.com::225aec9b-aeeb-4be9-947a-586fd17b1dc5" providerId="AD" clId="Web-{F9886FE5-2CAD-5297-F2F8-2CA858ADF43B}" dt="2022-11-10T09:16:46.278" v="233" actId="20577"/>
          <ac:spMkLst>
            <pc:docMk/>
            <pc:sldMk cId="1511276408" sldId="16141097"/>
            <ac:spMk id="81" creationId="{A305CB04-5DB5-262B-D863-5D8658FBD61B}"/>
          </ac:spMkLst>
        </pc:spChg>
        <pc:graphicFrameChg chg="add del mod">
          <ac:chgData name="Krishna Alani" userId="S::krishna.alani@incture.com::225aec9b-aeeb-4be9-947a-586fd17b1dc5" providerId="AD" clId="Web-{F9886FE5-2CAD-5297-F2F8-2CA858ADF43B}" dt="2022-11-10T09:12:25.743" v="135"/>
          <ac:graphicFrameMkLst>
            <pc:docMk/>
            <pc:sldMk cId="1511276408" sldId="16141097"/>
            <ac:graphicFrameMk id="4" creationId="{8DE3F0D1-23B7-D88E-F3A2-EEDF4A929BEF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25.743" v="134"/>
          <ac:graphicFrameMkLst>
            <pc:docMk/>
            <pc:sldMk cId="1511276408" sldId="16141097"/>
            <ac:graphicFrameMk id="6" creationId="{A6FD1DF2-C86A-359D-CBC5-43EAA7548EC7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25.743" v="133"/>
          <ac:graphicFrameMkLst>
            <pc:docMk/>
            <pc:sldMk cId="1511276408" sldId="16141097"/>
            <ac:graphicFrameMk id="8" creationId="{1A8130F8-83A6-6E20-E237-0EDB2F673A49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25.743" v="132"/>
          <ac:graphicFrameMkLst>
            <pc:docMk/>
            <pc:sldMk cId="1511276408" sldId="16141097"/>
            <ac:graphicFrameMk id="10" creationId="{E7523B24-1D82-7EA3-630B-3BE3CE046A61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25.743" v="131"/>
          <ac:graphicFrameMkLst>
            <pc:docMk/>
            <pc:sldMk cId="1511276408" sldId="16141097"/>
            <ac:graphicFrameMk id="12" creationId="{F4570909-5BC3-37F3-B865-4FB7C721662B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25.743" v="130"/>
          <ac:graphicFrameMkLst>
            <pc:docMk/>
            <pc:sldMk cId="1511276408" sldId="16141097"/>
            <ac:graphicFrameMk id="14" creationId="{B74F4474-A435-9C69-7AED-5CA280D2BC9C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25.743" v="129"/>
          <ac:graphicFrameMkLst>
            <pc:docMk/>
            <pc:sldMk cId="1511276408" sldId="16141097"/>
            <ac:graphicFrameMk id="16" creationId="{2012CC71-A907-9606-7DB1-AB1944225D1F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25.743" v="128"/>
          <ac:graphicFrameMkLst>
            <pc:docMk/>
            <pc:sldMk cId="1511276408" sldId="16141097"/>
            <ac:graphicFrameMk id="18" creationId="{F6504B1F-339B-5995-DB00-00932B779DEA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25.743" v="127"/>
          <ac:graphicFrameMkLst>
            <pc:docMk/>
            <pc:sldMk cId="1511276408" sldId="16141097"/>
            <ac:graphicFrameMk id="20" creationId="{28A74FC0-0848-D88C-5887-0E70A4F07F48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25.743" v="126"/>
          <ac:graphicFrameMkLst>
            <pc:docMk/>
            <pc:sldMk cId="1511276408" sldId="16141097"/>
            <ac:graphicFrameMk id="22" creationId="{FFF36A7E-C382-F96C-B29E-336851CEE16A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93"/>
          <ac:graphicFrameMkLst>
            <pc:docMk/>
            <pc:sldMk cId="1511276408" sldId="16141097"/>
            <ac:graphicFrameMk id="42" creationId="{C45C69BE-1101-8DE2-3A6D-4D8CF133860D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92"/>
          <ac:graphicFrameMkLst>
            <pc:docMk/>
            <pc:sldMk cId="1511276408" sldId="16141097"/>
            <ac:graphicFrameMk id="44" creationId="{BFF366D6-D66C-20E2-67B4-D2FF0AE39A0A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91"/>
          <ac:graphicFrameMkLst>
            <pc:docMk/>
            <pc:sldMk cId="1511276408" sldId="16141097"/>
            <ac:graphicFrameMk id="46" creationId="{9D9A7A57-290A-DFC7-0F62-C757E95BD167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90"/>
          <ac:graphicFrameMkLst>
            <pc:docMk/>
            <pc:sldMk cId="1511276408" sldId="16141097"/>
            <ac:graphicFrameMk id="48" creationId="{9AEACB8F-884A-E96C-E0C1-9176A389436E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89"/>
          <ac:graphicFrameMkLst>
            <pc:docMk/>
            <pc:sldMk cId="1511276408" sldId="16141097"/>
            <ac:graphicFrameMk id="50" creationId="{355F7783-D773-4400-D7D7-1728A8E00219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88"/>
          <ac:graphicFrameMkLst>
            <pc:docMk/>
            <pc:sldMk cId="1511276408" sldId="16141097"/>
            <ac:graphicFrameMk id="52" creationId="{A5016AE1-52E5-CF7F-4A3F-1AD73A70F146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87"/>
          <ac:graphicFrameMkLst>
            <pc:docMk/>
            <pc:sldMk cId="1511276408" sldId="16141097"/>
            <ac:graphicFrameMk id="54" creationId="{C7D532D0-F07D-24D0-6B1C-46A6037623DB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86"/>
          <ac:graphicFrameMkLst>
            <pc:docMk/>
            <pc:sldMk cId="1511276408" sldId="16141097"/>
            <ac:graphicFrameMk id="56" creationId="{90DF75D4-B70C-E55D-37BA-7AB63BBBB4DD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85"/>
          <ac:graphicFrameMkLst>
            <pc:docMk/>
            <pc:sldMk cId="1511276408" sldId="16141097"/>
            <ac:graphicFrameMk id="58" creationId="{EA25264B-3DA0-E871-FDBC-3F5B05202264}"/>
          </ac:graphicFrameMkLst>
        </pc:graphicFrameChg>
        <pc:graphicFrameChg chg="add del mod">
          <ac:chgData name="Krishna Alani" userId="S::krishna.alani@incture.com::225aec9b-aeeb-4be9-947a-586fd17b1dc5" providerId="AD" clId="Web-{F9886FE5-2CAD-5297-F2F8-2CA858ADF43B}" dt="2022-11-10T09:12:39.774" v="184"/>
          <ac:graphicFrameMkLst>
            <pc:docMk/>
            <pc:sldMk cId="1511276408" sldId="16141097"/>
            <ac:graphicFrameMk id="60" creationId="{982065FB-DD49-66BB-076B-E433514F3656}"/>
          </ac:graphicFrameMkLst>
        </pc:graphicFrameChg>
        <pc:graphicFrameChg chg="add mod modGraphic">
          <ac:chgData name="Krishna Alani" userId="S::krishna.alani@incture.com::225aec9b-aeeb-4be9-947a-586fd17b1dc5" providerId="AD" clId="Web-{F9886FE5-2CAD-5297-F2F8-2CA858ADF43B}" dt="2022-11-10T09:16:54.778" v="237"/>
          <ac:graphicFrameMkLst>
            <pc:docMk/>
            <pc:sldMk cId="1511276408" sldId="16141097"/>
            <ac:graphicFrameMk id="80" creationId="{10521169-992C-BFEE-173D-7C5C7498665B}"/>
          </ac:graphicFrameMkLst>
        </pc:graphicFrameChg>
        <pc:graphicFrameChg chg="add mod modGraphic">
          <ac:chgData name="Krishna Alani" userId="S::krishna.alani@incture.com::225aec9b-aeeb-4be9-947a-586fd17b1dc5" providerId="AD" clId="Web-{F9886FE5-2CAD-5297-F2F8-2CA858ADF43B}" dt="2022-11-10T09:19:16.593" v="263"/>
          <ac:graphicFrameMkLst>
            <pc:docMk/>
            <pc:sldMk cId="1511276408" sldId="16141097"/>
            <ac:graphicFrameMk id="83" creationId="{8D741B0A-AFB5-CEFE-DE41-D3EC96F74805}"/>
          </ac:graphicFrameMkLst>
        </pc:graphicFrameChg>
        <pc:picChg chg="add del mod">
          <ac:chgData name="Krishna Alani" userId="S::krishna.alani@incture.com::225aec9b-aeeb-4be9-947a-586fd17b1dc5" providerId="AD" clId="Web-{F9886FE5-2CAD-5297-F2F8-2CA858ADF43B}" dt="2022-11-10T09:12:25.743" v="125"/>
          <ac:picMkLst>
            <pc:docMk/>
            <pc:sldMk cId="1511276408" sldId="16141097"/>
            <ac:picMk id="23" creationId="{153CCB2F-8EB9-8CD3-C5B3-3870A3B3169D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24"/>
          <ac:picMkLst>
            <pc:docMk/>
            <pc:sldMk cId="1511276408" sldId="16141097"/>
            <ac:picMk id="24" creationId="{E701E890-CD36-3B00-3EB8-C4F8FF9847FA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23"/>
          <ac:picMkLst>
            <pc:docMk/>
            <pc:sldMk cId="1511276408" sldId="16141097"/>
            <ac:picMk id="25" creationId="{BD8E3788-1FFD-16C9-15BE-E2D27B295E71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22"/>
          <ac:picMkLst>
            <pc:docMk/>
            <pc:sldMk cId="1511276408" sldId="16141097"/>
            <ac:picMk id="26" creationId="{431A902F-3A49-7EE3-8FAB-E0D67B1C080A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21"/>
          <ac:picMkLst>
            <pc:docMk/>
            <pc:sldMk cId="1511276408" sldId="16141097"/>
            <ac:picMk id="27" creationId="{E96AE4FD-E992-FF62-7E44-E45C43E3AB3F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20"/>
          <ac:picMkLst>
            <pc:docMk/>
            <pc:sldMk cId="1511276408" sldId="16141097"/>
            <ac:picMk id="28" creationId="{F736DB12-BC4C-DAFC-732D-63CDD450002F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9"/>
          <ac:picMkLst>
            <pc:docMk/>
            <pc:sldMk cId="1511276408" sldId="16141097"/>
            <ac:picMk id="29" creationId="{2058B2D0-43DE-4E6D-EA18-A01371A7F9FD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8"/>
          <ac:picMkLst>
            <pc:docMk/>
            <pc:sldMk cId="1511276408" sldId="16141097"/>
            <ac:picMk id="30" creationId="{63065A4D-C2A6-2674-5F85-4E844CD30B60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7"/>
          <ac:picMkLst>
            <pc:docMk/>
            <pc:sldMk cId="1511276408" sldId="16141097"/>
            <ac:picMk id="31" creationId="{F93B05D8-9193-0451-F65D-6448BD0C0113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6"/>
          <ac:picMkLst>
            <pc:docMk/>
            <pc:sldMk cId="1511276408" sldId="16141097"/>
            <ac:picMk id="32" creationId="{D69C1E2E-2B70-921D-AB2A-25CCA72F5684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5"/>
          <ac:picMkLst>
            <pc:docMk/>
            <pc:sldMk cId="1511276408" sldId="16141097"/>
            <ac:picMk id="33" creationId="{1F8763EF-0BCF-C2E5-71ED-3C8E5B310D1A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4"/>
          <ac:picMkLst>
            <pc:docMk/>
            <pc:sldMk cId="1511276408" sldId="16141097"/>
            <ac:picMk id="34" creationId="{DE58B94C-999C-2F15-50AC-F1BB3D1FC5EE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3"/>
          <ac:picMkLst>
            <pc:docMk/>
            <pc:sldMk cId="1511276408" sldId="16141097"/>
            <ac:picMk id="35" creationId="{D485D42F-4AB0-4B47-F3A8-79656E018ADD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2"/>
          <ac:picMkLst>
            <pc:docMk/>
            <pc:sldMk cId="1511276408" sldId="16141097"/>
            <ac:picMk id="36" creationId="{BB077EB9-0BDB-9769-744D-4D27003A0D5F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1"/>
          <ac:picMkLst>
            <pc:docMk/>
            <pc:sldMk cId="1511276408" sldId="16141097"/>
            <ac:picMk id="37" creationId="{CBA78C18-0897-E1E1-C996-D1FE4E112AC1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10"/>
          <ac:picMkLst>
            <pc:docMk/>
            <pc:sldMk cId="1511276408" sldId="16141097"/>
            <ac:picMk id="38" creationId="{3521F6D8-03A2-884C-7564-8221A51F5F08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25.743" v="109"/>
          <ac:picMkLst>
            <pc:docMk/>
            <pc:sldMk cId="1511276408" sldId="16141097"/>
            <ac:picMk id="39" creationId="{DDC35AA1-D813-A42B-D965-7AD246A0561C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83"/>
          <ac:picMkLst>
            <pc:docMk/>
            <pc:sldMk cId="1511276408" sldId="16141097"/>
            <ac:picMk id="61" creationId="{E6252CBE-B461-901C-0579-0B947F517C5C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82"/>
          <ac:picMkLst>
            <pc:docMk/>
            <pc:sldMk cId="1511276408" sldId="16141097"/>
            <ac:picMk id="62" creationId="{1788EA0B-812D-E7EC-2CD4-4B0FD1B79970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81"/>
          <ac:picMkLst>
            <pc:docMk/>
            <pc:sldMk cId="1511276408" sldId="16141097"/>
            <ac:picMk id="63" creationId="{0C04C87A-6107-37CD-5A13-CDB8D70D417C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80"/>
          <ac:picMkLst>
            <pc:docMk/>
            <pc:sldMk cId="1511276408" sldId="16141097"/>
            <ac:picMk id="64" creationId="{97353FB0-BA5A-53E9-FEDF-CE3558F5BF01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9"/>
          <ac:picMkLst>
            <pc:docMk/>
            <pc:sldMk cId="1511276408" sldId="16141097"/>
            <ac:picMk id="65" creationId="{8CFE5811-A98D-5685-7AEA-400763A2A645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8"/>
          <ac:picMkLst>
            <pc:docMk/>
            <pc:sldMk cId="1511276408" sldId="16141097"/>
            <ac:picMk id="66" creationId="{AB8B559E-4FA9-4A93-2CF0-42182C23258B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7"/>
          <ac:picMkLst>
            <pc:docMk/>
            <pc:sldMk cId="1511276408" sldId="16141097"/>
            <ac:picMk id="67" creationId="{B9F68828-32B6-FCB3-EF1A-9B201B7C0670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6"/>
          <ac:picMkLst>
            <pc:docMk/>
            <pc:sldMk cId="1511276408" sldId="16141097"/>
            <ac:picMk id="68" creationId="{E8A45BD3-DF9F-E671-4A34-DA11FC56D710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5"/>
          <ac:picMkLst>
            <pc:docMk/>
            <pc:sldMk cId="1511276408" sldId="16141097"/>
            <ac:picMk id="69" creationId="{AC69E23D-4DDF-2AA8-19D4-755CC87A9E91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4"/>
          <ac:picMkLst>
            <pc:docMk/>
            <pc:sldMk cId="1511276408" sldId="16141097"/>
            <ac:picMk id="70" creationId="{472A0B65-67B7-3EB1-9F14-193BBD655CA7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3"/>
          <ac:picMkLst>
            <pc:docMk/>
            <pc:sldMk cId="1511276408" sldId="16141097"/>
            <ac:picMk id="71" creationId="{20252CBB-3106-CAAD-7483-DA95D751FB3B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2"/>
          <ac:picMkLst>
            <pc:docMk/>
            <pc:sldMk cId="1511276408" sldId="16141097"/>
            <ac:picMk id="72" creationId="{1688AA73-B9C3-663B-1239-468EC25EA7C3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1"/>
          <ac:picMkLst>
            <pc:docMk/>
            <pc:sldMk cId="1511276408" sldId="16141097"/>
            <ac:picMk id="73" creationId="{ADD11EC3-6A1E-03ED-2696-CE29F7E14FD2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70"/>
          <ac:picMkLst>
            <pc:docMk/>
            <pc:sldMk cId="1511276408" sldId="16141097"/>
            <ac:picMk id="74" creationId="{3536D919-D316-E72C-CDBC-DF9D99A7780B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69"/>
          <ac:picMkLst>
            <pc:docMk/>
            <pc:sldMk cId="1511276408" sldId="16141097"/>
            <ac:picMk id="75" creationId="{815085DB-4D64-BCC6-5861-A4BE793789E2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68"/>
          <ac:picMkLst>
            <pc:docMk/>
            <pc:sldMk cId="1511276408" sldId="16141097"/>
            <ac:picMk id="76" creationId="{E93D3483-BA7D-FBF1-2AEB-FC70B1E7BA51}"/>
          </ac:picMkLst>
        </pc:picChg>
        <pc:picChg chg="add del mod">
          <ac:chgData name="Krishna Alani" userId="S::krishna.alani@incture.com::225aec9b-aeeb-4be9-947a-586fd17b1dc5" providerId="AD" clId="Web-{F9886FE5-2CAD-5297-F2F8-2CA858ADF43B}" dt="2022-11-10T09:12:39.774" v="167"/>
          <ac:picMkLst>
            <pc:docMk/>
            <pc:sldMk cId="1511276408" sldId="16141097"/>
            <ac:picMk id="77" creationId="{1CDFC79D-E69D-88C0-6179-B42B92C4DCF6}"/>
          </ac:picMkLst>
        </pc:picChg>
      </pc:sldChg>
      <pc:sldChg chg="addSp delSp modSp new">
        <pc:chgData name="Krishna Alani" userId="S::krishna.alani@incture.com::225aec9b-aeeb-4be9-947a-586fd17b1dc5" providerId="AD" clId="Web-{F9886FE5-2CAD-5297-F2F8-2CA858ADF43B}" dt="2022-11-10T10:02:46.416" v="355" actId="20577"/>
        <pc:sldMkLst>
          <pc:docMk/>
          <pc:sldMk cId="3195445399" sldId="16141098"/>
        </pc:sldMkLst>
        <pc:spChg chg="mod">
          <ac:chgData name="Krishna Alani" userId="S::krishna.alani@incture.com::225aec9b-aeeb-4be9-947a-586fd17b1dc5" providerId="AD" clId="Web-{F9886FE5-2CAD-5297-F2F8-2CA858ADF43B}" dt="2022-11-10T09:24:06.301" v="275" actId="14100"/>
          <ac:spMkLst>
            <pc:docMk/>
            <pc:sldMk cId="3195445399" sldId="16141098"/>
            <ac:spMk id="2" creationId="{2B701B85-A4B5-64B1-95E6-D87FCA60B253}"/>
          </ac:spMkLst>
        </pc:spChg>
        <pc:spChg chg="add del mod">
          <ac:chgData name="Krishna Alani" userId="S::krishna.alani@incture.com::225aec9b-aeeb-4be9-947a-586fd17b1dc5" providerId="AD" clId="Web-{F9886FE5-2CAD-5297-F2F8-2CA858ADF43B}" dt="2022-11-10T09:24:14.051" v="280"/>
          <ac:spMkLst>
            <pc:docMk/>
            <pc:sldMk cId="3195445399" sldId="16141098"/>
            <ac:spMk id="3" creationId="{D3C4E581-797A-FD73-F80F-401DD237F038}"/>
          </ac:spMkLst>
        </pc:spChg>
        <pc:spChg chg="add mod">
          <ac:chgData name="Krishna Alani" userId="S::krishna.alani@incture.com::225aec9b-aeeb-4be9-947a-586fd17b1dc5" providerId="AD" clId="Web-{F9886FE5-2CAD-5297-F2F8-2CA858ADF43B}" dt="2022-11-10T09:24:08.676" v="277" actId="20577"/>
          <ac:spMkLst>
            <pc:docMk/>
            <pc:sldMk cId="3195445399" sldId="16141098"/>
            <ac:spMk id="4" creationId="{8B76AF53-7BE5-3DD2-64A3-1F212C340A2C}"/>
          </ac:spMkLst>
        </pc:spChg>
        <pc:spChg chg="add del mod">
          <ac:chgData name="Krishna Alani" userId="S::krishna.alani@incture.com::225aec9b-aeeb-4be9-947a-586fd17b1dc5" providerId="AD" clId="Web-{F9886FE5-2CAD-5297-F2F8-2CA858ADF43B}" dt="2022-11-10T09:24:55.036" v="284"/>
          <ac:spMkLst>
            <pc:docMk/>
            <pc:sldMk cId="3195445399" sldId="16141098"/>
            <ac:spMk id="5" creationId="{94ED26C3-6BAF-1DD6-5617-685384F9512D}"/>
          </ac:spMkLst>
        </pc:spChg>
        <pc:spChg chg="add del mod">
          <ac:chgData name="Krishna Alani" userId="S::krishna.alani@incture.com::225aec9b-aeeb-4be9-947a-586fd17b1dc5" providerId="AD" clId="Web-{F9886FE5-2CAD-5297-F2F8-2CA858ADF43B}" dt="2022-11-10T09:26:41.178" v="290"/>
          <ac:spMkLst>
            <pc:docMk/>
            <pc:sldMk cId="3195445399" sldId="16141098"/>
            <ac:spMk id="6" creationId="{417315ED-E125-FD28-B54D-7031750B54C8}"/>
          </ac:spMkLst>
        </pc:spChg>
        <pc:spChg chg="add del mod">
          <ac:chgData name="Krishna Alani" userId="S::krishna.alani@incture.com::225aec9b-aeeb-4be9-947a-586fd17b1dc5" providerId="AD" clId="Web-{F9886FE5-2CAD-5297-F2F8-2CA858ADF43B}" dt="2022-11-10T09:41:10.005" v="315"/>
          <ac:spMkLst>
            <pc:docMk/>
            <pc:sldMk cId="3195445399" sldId="16141098"/>
            <ac:spMk id="7" creationId="{1DD745F2-EC5A-13A7-678F-7C803C120E59}"/>
          </ac:spMkLst>
        </pc:spChg>
        <pc:spChg chg="add mod">
          <ac:chgData name="Krishna Alani" userId="S::krishna.alani@incture.com::225aec9b-aeeb-4be9-947a-586fd17b1dc5" providerId="AD" clId="Web-{F9886FE5-2CAD-5297-F2F8-2CA858ADF43B}" dt="2022-11-10T10:02:46.416" v="355" actId="20577"/>
          <ac:spMkLst>
            <pc:docMk/>
            <pc:sldMk cId="3195445399" sldId="16141098"/>
            <ac:spMk id="8" creationId="{1F42809A-1486-A274-0DC5-D26647203A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2114-0723-483B-B0DF-F02257D5B71C}" type="datetimeFigureOut">
              <a:rPr lang="en-AU" smtClean="0"/>
              <a:t>10/11/2022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7C953-0308-481A-BFB6-EB2621A3B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88EB-A7E8-4D69-B7BE-E7076A0665D5}" type="datetimeFigureOut">
              <a:rPr lang="en-AU" smtClean="0"/>
              <a:t>10/11/2022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66A81-A51D-4D29-A7CD-0A3102253FC4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66A81-A51D-4D29-A7CD-0A3102253FC4}" type="slidenum">
              <a:rPr lang="en-AU" smtClean="0"/>
              <a:t>1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jpeg"/><Relationship Id="rId7" Type="http://schemas.openxmlformats.org/officeDocument/2006/relationships/hyperlink" Target="https://in.linkedin.com/company/incture-technologies" TargetMode="External"/><Relationship Id="rId12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sv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hyperlink" Target="https://twitter.com/incture?lang=en" TargetMode="External"/><Relationship Id="rId4" Type="http://schemas.openxmlformats.org/officeDocument/2006/relationships/hyperlink" Target="https://www.facebook.com/incture/" TargetMode="External"/><Relationship Id="rId9" Type="http://schemas.openxmlformats.org/officeDocument/2006/relationships/image" Target="../media/image11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www.facebook.com/incture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in.linkedin.com/company/incture-technologies" TargetMode="External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hyperlink" Target="https://twitter.com/incture?lang=en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www.facebook.com/incture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in.linkedin.com/company/incture-technologies" TargetMode="External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hyperlink" Target="https://twitter.com/incture?lang=en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large, ride, water&#10;&#10;Description automatically generate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b="7806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5269104" y="4811697"/>
            <a:ext cx="6932227" cy="1837678"/>
            <a:chOff x="5259773" y="4214533"/>
            <a:chExt cx="6932227" cy="1837678"/>
          </a:xfrm>
          <a:solidFill>
            <a:schemeClr val="bg2">
              <a:lumMod val="75000"/>
            </a:schemeClr>
          </a:solidFill>
        </p:grpSpPr>
        <p:sp>
          <p:nvSpPr>
            <p:cNvPr id="11" name="Rectangle 10"/>
            <p:cNvSpPr/>
            <p:nvPr userDrawn="1"/>
          </p:nvSpPr>
          <p:spPr>
            <a:xfrm>
              <a:off x="11276760" y="4292082"/>
              <a:ext cx="915240" cy="1679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IN" sz="24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259773" y="4292082"/>
              <a:ext cx="5732073" cy="16795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IN" sz="2400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275513" y="4214533"/>
              <a:ext cx="1717580" cy="1837678"/>
            </a:xfrm>
            <a:prstGeom prst="rect">
              <a:avLst/>
            </a:prstGeom>
            <a:grpFill/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509" y="145115"/>
            <a:ext cx="2054762" cy="59881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499100" y="5016500"/>
            <a:ext cx="4776788" cy="1358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" t="3780"/>
          <a:stretch>
            <a:fillRect/>
          </a:stretch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5269104" y="4889246"/>
            <a:ext cx="6932227" cy="1679510"/>
            <a:chOff x="5259773" y="4292082"/>
            <a:chExt cx="6932227" cy="1679510"/>
          </a:xfrm>
        </p:grpSpPr>
        <p:sp>
          <p:nvSpPr>
            <p:cNvPr id="9" name="Rectangle 8"/>
            <p:cNvSpPr/>
            <p:nvPr userDrawn="1"/>
          </p:nvSpPr>
          <p:spPr>
            <a:xfrm>
              <a:off x="11276760" y="4292082"/>
              <a:ext cx="915240" cy="1679510"/>
            </a:xfrm>
            <a:prstGeom prst="rect">
              <a:avLst/>
            </a:prstGeom>
            <a:solidFill>
              <a:srgbClr val="FFCD47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IN" sz="24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259773" y="4292082"/>
              <a:ext cx="5732073" cy="1679510"/>
            </a:xfrm>
            <a:prstGeom prst="rect">
              <a:avLst/>
            </a:prstGeom>
            <a:solidFill>
              <a:srgbClr val="FFCD47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en-IN" sz="240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360517" y="4340732"/>
              <a:ext cx="1548175" cy="158221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509" y="145114"/>
            <a:ext cx="2054762" cy="59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4528" y="373604"/>
            <a:ext cx="11375136" cy="609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94139" y="848012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4" y="-21773"/>
            <a:ext cx="9612086" cy="641248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1" y="-21772"/>
            <a:ext cx="12192002" cy="641248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shade val="100000"/>
                  <a:satMod val="115000"/>
                  <a:alpha val="4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4139" y="848012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94139" y="1164536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4828" y="0"/>
            <a:ext cx="12196828" cy="6858000"/>
            <a:chOff x="-4828" y="0"/>
            <a:chExt cx="12196828" cy="68580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-4828" y="382385"/>
              <a:ext cx="12192000" cy="6475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268304" y="3683491"/>
              <a:ext cx="1517431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234281" y="5862916"/>
              <a:ext cx="680499" cy="39960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66243" y="0"/>
              <a:ext cx="8125757" cy="6857821"/>
            </a:xfrm>
            <a:prstGeom prst="rect">
              <a:avLst/>
            </a:prstGeom>
          </p:spPr>
        </p:pic>
        <p:sp>
          <p:nvSpPr>
            <p:cNvPr id="19" name="Text Box 23"/>
            <p:cNvSpPr txBox="1"/>
            <p:nvPr userDrawn="1"/>
          </p:nvSpPr>
          <p:spPr>
            <a:xfrm>
              <a:off x="121346" y="3620192"/>
              <a:ext cx="4115917" cy="16929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>
                  <a:solidFill>
                    <a:schemeClr val="accent1"/>
                  </a:solidFill>
                  <a:effectLst/>
                  <a:latin typeface="Open Sans" panose="020B0606030504020204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About Incture</a:t>
              </a:r>
              <a:br>
                <a:rPr lang="en-US" sz="2000" b="1">
                  <a:solidFill>
                    <a:schemeClr val="accent1"/>
                  </a:solidFill>
                  <a:effectLst/>
                  <a:latin typeface="Open Sans" panose="020B0606030504020204"/>
                  <a:ea typeface="Open Sans Extrabold" panose="020B0906030804020204" pitchFamily="34" charset="0"/>
                  <a:cs typeface="Open Sans Extrabold" panose="020B0906030804020204" pitchFamily="34" charset="0"/>
                </a:rPr>
              </a:br>
              <a:endParaRPr lang="en-US" sz="2000" b="1">
                <a:solidFill>
                  <a:schemeClr val="accent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  <a:p>
              <a:r>
                <a:rPr lang="en-IN" sz="1100" kern="120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are a digital systems company and a community of passionate, purpose-led individuals seeking to enhance people’s lives with technology. We deliver solutions with speed and at scale to address our customers’ complex business challenges. </a:t>
              </a:r>
            </a:p>
            <a:p>
              <a:endParaRPr lang="en-US" sz="1100" kern="120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100" kern="120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are one of the largest providers of Digital Applications and Technology Solutions on SAP Cloud Platform (SCP) and SAP on-premise platform. </a:t>
              </a:r>
            </a:p>
          </p:txBody>
        </p:sp>
        <p:pic>
          <p:nvPicPr>
            <p:cNvPr id="20" name="Graphic 19">
              <a:hlinkClick r:id="rId4"/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612" y="6371335"/>
              <a:ext cx="377851" cy="377851"/>
            </a:xfrm>
            <a:prstGeom prst="rect">
              <a:avLst/>
            </a:prstGeom>
          </p:spPr>
        </p:pic>
        <p:pic>
          <p:nvPicPr>
            <p:cNvPr id="21" name="Graphic 20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3042" y="6371335"/>
              <a:ext cx="377851" cy="377851"/>
            </a:xfrm>
            <a:prstGeom prst="rect">
              <a:avLst/>
            </a:prstGeom>
          </p:spPr>
        </p:pic>
        <p:pic>
          <p:nvPicPr>
            <p:cNvPr id="22" name="Graphic 21">
              <a:hlinkClick r:id="rId10"/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7472" y="6371335"/>
              <a:ext cx="377851" cy="3778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15688" y="160186"/>
            <a:ext cx="8885334" cy="6134130"/>
            <a:chOff x="14014" y="342316"/>
            <a:chExt cx="12316036" cy="6546829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38050" y="342316"/>
              <a:ext cx="12192000" cy="6475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138050" y="3139185"/>
              <a:ext cx="1517431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188574" y="5900851"/>
              <a:ext cx="1466907" cy="602044"/>
            </a:xfrm>
            <a:prstGeom prst="rect">
              <a:avLst/>
            </a:prstGeom>
          </p:spPr>
        </p:pic>
        <p:sp>
          <p:nvSpPr>
            <p:cNvPr id="19" name="Text Box 23"/>
            <p:cNvSpPr txBox="1"/>
            <p:nvPr userDrawn="1"/>
          </p:nvSpPr>
          <p:spPr>
            <a:xfrm>
              <a:off x="14014" y="2623060"/>
              <a:ext cx="6004096" cy="347900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b="1">
                  <a:solidFill>
                    <a:schemeClr val="bg2"/>
                  </a:solidFill>
                  <a:effectLst/>
                  <a:latin typeface="Open Sans" panose="020B0606030504020204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About Incture</a:t>
              </a:r>
              <a:br>
                <a:rPr lang="en-US" sz="2000" b="1">
                  <a:solidFill>
                    <a:schemeClr val="bg2"/>
                  </a:solidFill>
                  <a:effectLst/>
                  <a:latin typeface="Open Sans" panose="020B0606030504020204"/>
                  <a:ea typeface="Open Sans Extrabold" panose="020B0906030804020204" pitchFamily="34" charset="0"/>
                  <a:cs typeface="Open Sans Extrabold" panose="020B0906030804020204" pitchFamily="34" charset="0"/>
                </a:rPr>
              </a:br>
              <a:br>
                <a:rPr lang="en-US" sz="2000" b="1">
                  <a:solidFill>
                    <a:schemeClr val="accent1"/>
                  </a:solidFill>
                  <a:effectLst/>
                  <a:latin typeface="Open Sans" panose="020B0606030504020204"/>
                  <a:ea typeface="Open Sans Extrabold" panose="020B0906030804020204" pitchFamily="34" charset="0"/>
                  <a:cs typeface="Open Sans Extrabold" panose="020B0906030804020204" pitchFamily="34" charset="0"/>
                </a:rPr>
              </a:br>
              <a: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We are a digital systems company and a community of passionate, purpose-led individuals seeking to enhance people’s lives with technology. We deliver digital solutions including Cherrywork</a:t>
              </a:r>
              <a:r>
                <a:rPr lang="en-IN" sz="1200" kern="1200" baseline="300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®</a:t>
              </a:r>
              <a: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 intelligent digital applications and systems, with speed and at scale to address our customers’ complex business challenges and opportunities. </a:t>
              </a:r>
              <a:r>
                <a: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We are one of the largest providers of Digital Applications and Technology Solutions on SAP Cloud Platform (SCP), SAP Analytics on Cloud and SAP Business Technology Platforms.</a:t>
              </a:r>
              <a:b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</a:br>
              <a:endParaRPr lang="en-I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 algn="l"/>
              <a: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Incture, Cherrywork and other Cherrywork applications are registered trademarks of Incture Technologies Private Limited.</a:t>
              </a:r>
            </a:p>
            <a:p>
              <a:endParaRPr lang="en-US" sz="1200" b="1">
                <a:solidFill>
                  <a:schemeClr val="accent1"/>
                </a:solidFill>
                <a:effectLst/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  <a:p>
              <a:endParaRPr lang="en-US" sz="2000" b="1">
                <a:solidFill>
                  <a:schemeClr val="accent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pic>
          <p:nvPicPr>
            <p:cNvPr id="20" name="Graphic 19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251" y="6606252"/>
              <a:ext cx="415636" cy="282893"/>
            </a:xfrm>
            <a:prstGeom prst="rect">
              <a:avLst/>
            </a:prstGeom>
          </p:spPr>
        </p:pic>
        <p:pic>
          <p:nvPicPr>
            <p:cNvPr id="21" name="Graphic 20">
              <a:hlinkClick r:id="rId6"/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7600" y="6604448"/>
              <a:ext cx="415636" cy="282893"/>
            </a:xfrm>
            <a:prstGeom prst="rect">
              <a:avLst/>
            </a:prstGeom>
          </p:spPr>
        </p:pic>
        <p:pic>
          <p:nvPicPr>
            <p:cNvPr id="22" name="Graphic 21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10359" y="6604448"/>
              <a:ext cx="415636" cy="282893"/>
            </a:xfrm>
            <a:prstGeom prst="rect">
              <a:avLst/>
            </a:prstGeom>
          </p:spPr>
        </p:pic>
      </p:grpSp>
      <p:pic>
        <p:nvPicPr>
          <p:cNvPr id="3" name="Picture 2" descr="Two people standing in front of a building&#10;&#10;Description automatically generated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r="17115"/>
          <a:stretch>
            <a:fillRect/>
          </a:stretch>
        </p:blipFill>
        <p:spPr>
          <a:xfrm>
            <a:off x="6862527" y="0"/>
            <a:ext cx="5329473" cy="6387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05241" y="5046338"/>
            <a:ext cx="1403425" cy="408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1809" y="2990640"/>
            <a:ext cx="3008382" cy="876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4528" y="373604"/>
            <a:ext cx="11375136" cy="609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94139" y="848012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94139" y="1164536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05241" y="5046338"/>
            <a:ext cx="1403425" cy="408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RAMATIC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87" y="0"/>
            <a:ext cx="12188826" cy="6858000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3870" y="504000"/>
            <a:ext cx="11183564" cy="338554"/>
          </a:xfrm>
        </p:spPr>
        <p:txBody>
          <a:bodyPr/>
          <a:lstStyle/>
          <a:p>
            <a:pPr algn="ctr"/>
            <a:endParaRPr lang="en-US" sz="2200" b="0">
              <a:solidFill>
                <a:schemeClr val="accent1"/>
              </a:solidFill>
            </a:endParaRPr>
          </a:p>
        </p:txBody>
      </p:sp>
      <p:sp>
        <p:nvSpPr>
          <p:cNvPr id="7" name="Slide number"/>
          <p:cNvSpPr txBox="1"/>
          <p:nvPr userDrawn="1"/>
        </p:nvSpPr>
        <p:spPr bwMode="black">
          <a:xfrm>
            <a:off x="11546406" y="6536752"/>
            <a:ext cx="1410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455" indent="-84455">
              <a:buClr>
                <a:schemeClr val="tx1"/>
              </a:buClr>
              <a:buFont typeface="Arial" panose="020B0604020202020204" pitchFamily="34" charset="0"/>
              <a:buChar char="©"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noProof="0" smtClean="0">
                <a:solidFill>
                  <a:schemeClr val="bg1"/>
                </a:solidFill>
              </a:rPr>
              <a:t>‹#›</a:t>
            </a:fld>
            <a:endParaRPr lang="en-US" sz="900" noProof="0">
              <a:solidFill>
                <a:schemeClr val="bg1"/>
              </a:solidFill>
            </a:endParaRPr>
          </a:p>
        </p:txBody>
      </p:sp>
      <p:sp>
        <p:nvSpPr>
          <p:cNvPr id="8" name="Classification"/>
          <p:cNvSpPr txBox="1"/>
          <p:nvPr userDrawn="1"/>
        </p:nvSpPr>
        <p:spPr bwMode="black">
          <a:xfrm>
            <a:off x="2813923" y="6559835"/>
            <a:ext cx="27885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600" b="0" i="0" u="none" kern="0" baseline="0">
                <a:solidFill>
                  <a:schemeClr val="bg1"/>
                </a:solidFill>
                <a:latin typeface="Arial" panose="020B0604020202020204"/>
                <a:ea typeface="Arial Unicode MS"/>
                <a:cs typeface="Arial Unicode MS" pitchFamily="34" charset="-128"/>
                <a:sym typeface="Arial" panose="020B0604020202020204"/>
              </a:rPr>
              <a:t>PUBLIC</a:t>
            </a:r>
          </a:p>
        </p:txBody>
      </p:sp>
      <p:sp>
        <p:nvSpPr>
          <p:cNvPr id="9" name="Copyright"/>
          <p:cNvSpPr txBox="1"/>
          <p:nvPr userDrawn="1"/>
        </p:nvSpPr>
        <p:spPr bwMode="black">
          <a:xfrm>
            <a:off x="503870" y="6559835"/>
            <a:ext cx="2269088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3820" marR="0" indent="-8382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©"/>
              <a:defRPr/>
            </a:pPr>
            <a:r>
              <a:rPr lang="en-US" sz="600" noProof="0">
                <a:solidFill>
                  <a:schemeClr val="bg1"/>
                </a:solidFill>
              </a:rPr>
              <a:t>2021 SAP SE or an SAP affiliate company. All rights reserved.  </a:t>
            </a:r>
            <a:r>
              <a:rPr kumimoji="0" lang="en-US" sz="600" b="0" i="0" u="none" kern="0" baseline="0" err="1">
                <a:solidFill>
                  <a:schemeClr val="bg1"/>
                </a:solidFill>
                <a:latin typeface="Arial" panose="020B0604020202020204"/>
                <a:ea typeface="Arial Unicode MS"/>
                <a:cs typeface="Arial Unicode MS" pitchFamily="34" charset="-128"/>
                <a:sym typeface="Arial" panose="020B0604020202020204"/>
              </a:rPr>
              <a:t>ǀ</a:t>
            </a:r>
            <a:endParaRPr kumimoji="0" lang="en-US" sz="600" b="0" i="0" u="none" kern="0" baseline="0">
              <a:solidFill>
                <a:schemeClr val="bg1"/>
              </a:solidFill>
              <a:latin typeface="Arial" panose="020B0604020202020204"/>
              <a:ea typeface="Arial Unicode MS"/>
              <a:cs typeface="Arial Unicode MS" pitchFamily="34" charset="-128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19311" y="160186"/>
            <a:ext cx="8881711" cy="6134130"/>
            <a:chOff x="19036" y="342315"/>
            <a:chExt cx="12311014" cy="654683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38050" y="342315"/>
              <a:ext cx="12192000" cy="6475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188574" y="2442099"/>
              <a:ext cx="1517431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188574" y="5900851"/>
              <a:ext cx="1466907" cy="602044"/>
            </a:xfrm>
            <a:prstGeom prst="rect">
              <a:avLst/>
            </a:prstGeom>
          </p:spPr>
        </p:pic>
        <p:sp>
          <p:nvSpPr>
            <p:cNvPr id="19" name="Text Box 23"/>
            <p:cNvSpPr txBox="1"/>
            <p:nvPr userDrawn="1"/>
          </p:nvSpPr>
          <p:spPr>
            <a:xfrm>
              <a:off x="19036" y="1938120"/>
              <a:ext cx="9118337" cy="347900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b="1">
                  <a:solidFill>
                    <a:schemeClr val="bg2"/>
                  </a:solidFill>
                  <a:effectLst/>
                  <a:latin typeface="Open Sans" panose="020B0606030504020204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About Incture</a:t>
              </a:r>
              <a:br>
                <a:rPr lang="en-US" sz="2000" b="1">
                  <a:solidFill>
                    <a:schemeClr val="bg2"/>
                  </a:solidFill>
                  <a:effectLst/>
                  <a:latin typeface="Open Sans" panose="020B0606030504020204"/>
                  <a:ea typeface="Open Sans Extrabold" panose="020B0906030804020204" pitchFamily="34" charset="0"/>
                  <a:cs typeface="Open Sans Extrabold" panose="020B0906030804020204" pitchFamily="34" charset="0"/>
                </a:rPr>
              </a:br>
              <a:br>
                <a:rPr lang="en-US" sz="2000" b="1">
                  <a:solidFill>
                    <a:schemeClr val="accent1"/>
                  </a:solidFill>
                  <a:effectLst/>
                  <a:latin typeface="Open Sans" panose="020B0606030504020204"/>
                  <a:ea typeface="Open Sans Extrabold" panose="020B0906030804020204" pitchFamily="34" charset="0"/>
                  <a:cs typeface="Open Sans Extrabold" panose="020B0906030804020204" pitchFamily="34" charset="0"/>
                </a:rPr>
              </a:br>
              <a: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We are a digital systems company and a community of passionate, purpose-led individuals seeking to enhance people’s lives with technology. </a:t>
              </a:r>
              <a:b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</a:br>
              <a:b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</a:br>
              <a: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We deliver digital solutions including Cherrywork</a:t>
              </a:r>
              <a:r>
                <a:rPr lang="en-IN" sz="1200" kern="1200" baseline="300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®</a:t>
              </a:r>
              <a: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 intelligent digital applications and systems, with speed and at scale to address our customers’ complex business challenges and opportunities. </a:t>
              </a:r>
              <a:r>
                <a:rPr lang="en-US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We are one of the largest providers of Digital Applications and Technology Solutions on SAP Cloud Platform (SCP), SAP Analytics on Cloud and SAP Business Technology Platform.</a:t>
              </a:r>
              <a:b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</a:br>
              <a:endParaRPr lang="en-I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endParaRPr>
            </a:p>
            <a:p>
              <a:pPr algn="l"/>
              <a:r>
                <a:rPr lang="en-IN"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Incture, Cherrywork and other Cherrywork applications are registered trademarks of Incture Technologies Private Limited.</a:t>
              </a:r>
            </a:p>
            <a:p>
              <a:pPr algn="l"/>
              <a:endParaRPr lang="en-US" sz="1200" b="1">
                <a:solidFill>
                  <a:schemeClr val="accent1"/>
                </a:solidFill>
                <a:effectLst/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  <a:p>
              <a:endParaRPr lang="en-US" sz="2000" b="1">
                <a:solidFill>
                  <a:schemeClr val="accent1"/>
                </a:solidFill>
                <a:latin typeface="Open Sans" panose="020B0606030504020204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pic>
          <p:nvPicPr>
            <p:cNvPr id="20" name="Graphic 19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251" y="6606252"/>
              <a:ext cx="415636" cy="282893"/>
            </a:xfrm>
            <a:prstGeom prst="rect">
              <a:avLst/>
            </a:prstGeom>
          </p:spPr>
        </p:pic>
        <p:pic>
          <p:nvPicPr>
            <p:cNvPr id="21" name="Graphic 20">
              <a:hlinkClick r:id="rId6"/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7600" y="6604448"/>
              <a:ext cx="415636" cy="282893"/>
            </a:xfrm>
            <a:prstGeom prst="rect">
              <a:avLst/>
            </a:prstGeom>
          </p:spPr>
        </p:pic>
        <p:pic>
          <p:nvPicPr>
            <p:cNvPr id="22" name="Graphic 21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10359" y="6604448"/>
              <a:ext cx="415636" cy="282893"/>
            </a:xfrm>
            <a:prstGeom prst="rect">
              <a:avLst/>
            </a:prstGeom>
          </p:spPr>
        </p:pic>
      </p:grpSp>
      <p:pic>
        <p:nvPicPr>
          <p:cNvPr id="3" name="Picture 2" descr="Two people standing in front of a building&#10;&#10;Description automatically generated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r="17115"/>
          <a:stretch>
            <a:fillRect/>
          </a:stretch>
        </p:blipFill>
        <p:spPr>
          <a:xfrm>
            <a:off x="6862527" y="0"/>
            <a:ext cx="5329473" cy="6387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340349" y="848012"/>
            <a:ext cx="1517431" cy="0"/>
          </a:xfrm>
          <a:prstGeom prst="line">
            <a:avLst/>
          </a:prstGeom>
          <a:ln w="38100">
            <a:solidFill>
              <a:srgbClr val="DF56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275606" y="6390650"/>
            <a:ext cx="11622769" cy="0"/>
          </a:xfrm>
          <a:prstGeom prst="line">
            <a:avLst/>
          </a:prstGeom>
          <a:ln w="6350">
            <a:solidFill>
              <a:srgbClr val="9899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 bwMode="auto">
          <a:xfrm>
            <a:off x="11766587" y="6511184"/>
            <a:ext cx="29961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/>
          <a:lstStyle/>
          <a:p>
            <a:pPr marL="0" marR="0" lvl="0" indent="0" algn="l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5657DD-24B7-4628-B5DA-698972284F41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606" y="6474449"/>
            <a:ext cx="1054414" cy="30728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625918" y="6532049"/>
            <a:ext cx="4525729" cy="248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65"/>
              </a:spcAft>
              <a:buClrTx/>
              <a:buSzTx/>
              <a:buFontTx/>
              <a:buNone/>
              <a:defRPr/>
            </a:pPr>
            <a:r>
              <a:rPr lang="en-IN" sz="1000" kern="1200">
                <a:solidFill>
                  <a:srgbClr val="444444"/>
                </a:solidFill>
                <a:latin typeface="Open Sans" panose="020B0606030504020204" pitchFamily="34" charset="0"/>
                <a:ea typeface="+mn-ea"/>
                <a:cs typeface="+mn-cs"/>
              </a:rPr>
              <a:t>Copyright © 2021 Incture Technologies </a:t>
            </a:r>
            <a:r>
              <a:rPr lang="en-IN" sz="1000" kern="1200" err="1">
                <a:solidFill>
                  <a:srgbClr val="444444"/>
                </a:solidFill>
                <a:latin typeface="Open Sans" panose="020B0606030504020204" pitchFamily="34" charset="0"/>
                <a:ea typeface="+mn-ea"/>
                <a:cs typeface="+mn-cs"/>
              </a:rPr>
              <a:t>Pvt.</a:t>
            </a:r>
            <a:r>
              <a:rPr lang="en-IN" sz="1000" kern="1200">
                <a:solidFill>
                  <a:srgbClr val="444444"/>
                </a:solidFill>
                <a:latin typeface="Open Sans" panose="020B0606030504020204" pitchFamily="34" charset="0"/>
                <a:ea typeface="+mn-ea"/>
                <a:cs typeface="+mn-cs"/>
              </a:rPr>
              <a:t> Ltd.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51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spcBef>
          <a:spcPts val="10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68605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defRPr sz="2135" kern="1200">
          <a:solidFill>
            <a:schemeClr val="tx1"/>
          </a:solidFill>
          <a:latin typeface="+mn-lt"/>
          <a:ea typeface="+mn-ea"/>
          <a:cs typeface="+mn-cs"/>
        </a:defRPr>
      </a:lvl2pPr>
      <a:lvl3pPr marL="846455" indent="-169545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075055" indent="-1905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23645" indent="-1778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275606" y="6390650"/>
            <a:ext cx="11622769" cy="0"/>
          </a:xfrm>
          <a:prstGeom prst="line">
            <a:avLst/>
          </a:prstGeom>
          <a:ln w="6350">
            <a:solidFill>
              <a:srgbClr val="9899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 bwMode="auto">
          <a:xfrm>
            <a:off x="11766587" y="6511184"/>
            <a:ext cx="29961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/>
          <a:lstStyle/>
          <a:p>
            <a:pPr marL="0" marR="0" lvl="0" indent="0" algn="l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5657DD-24B7-4628-B5DA-698972284F41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606" y="6474449"/>
            <a:ext cx="1054414" cy="30728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625918" y="6532049"/>
            <a:ext cx="4525729" cy="248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65"/>
              </a:spcAft>
              <a:buClrTx/>
              <a:buSzTx/>
              <a:buFontTx/>
              <a:buNone/>
              <a:defRPr/>
            </a:pPr>
            <a:r>
              <a:rPr lang="en-IN" sz="1000" kern="1200">
                <a:solidFill>
                  <a:srgbClr val="444444"/>
                </a:solidFill>
                <a:latin typeface="Open Sans" panose="020B0606030504020204" pitchFamily="34" charset="0"/>
                <a:ea typeface="+mn-ea"/>
                <a:cs typeface="+mn-cs"/>
              </a:rPr>
              <a:t>Copyright © 2020 Incture Technologies Pvt. Ltd. All Rights Reserved.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51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spcBef>
          <a:spcPts val="10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68605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defRPr sz="2135" kern="1200">
          <a:solidFill>
            <a:schemeClr val="tx1"/>
          </a:solidFill>
          <a:latin typeface="+mn-lt"/>
          <a:ea typeface="+mn-ea"/>
          <a:cs typeface="+mn-cs"/>
        </a:defRPr>
      </a:lvl2pPr>
      <a:lvl3pPr marL="846455" indent="-169545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075055" indent="-1905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23645" indent="-1778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76002-F70E-43BE-B157-56AE3B2DF13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2706A-5CD3-4286-8491-B9096A676E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275606" y="6390650"/>
            <a:ext cx="11622769" cy="0"/>
          </a:xfrm>
          <a:prstGeom prst="line">
            <a:avLst/>
          </a:prstGeom>
          <a:ln w="6350">
            <a:solidFill>
              <a:srgbClr val="9899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 bwMode="auto">
          <a:xfrm>
            <a:off x="11677464" y="6482384"/>
            <a:ext cx="29961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/>
          <a:lstStyle/>
          <a:p>
            <a:pPr marL="0" marR="0" lvl="0" indent="0" algn="l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5657DD-24B7-4628-B5DA-698972284F41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92887" y="6509227"/>
            <a:ext cx="4080330" cy="248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65"/>
              </a:spcAft>
              <a:buClrTx/>
              <a:buSzTx/>
              <a:buFontTx/>
              <a:buNone/>
              <a:defRPr/>
            </a:pPr>
            <a:r>
              <a:rPr lang="en-IN"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Copyright © 2020 Incture Technologies Pvt. Ltd. All Rights Reserved</a:t>
            </a:r>
            <a:endParaRPr lang="en-US" sz="1000">
              <a:solidFill>
                <a:srgbClr val="44444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606" y="6474449"/>
            <a:ext cx="1054414" cy="3072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51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spcBef>
          <a:spcPts val="10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68605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defRPr sz="2135" kern="1200">
          <a:solidFill>
            <a:schemeClr val="tx1"/>
          </a:solidFill>
          <a:latin typeface="+mn-lt"/>
          <a:ea typeface="+mn-ea"/>
          <a:cs typeface="+mn-cs"/>
        </a:defRPr>
      </a:lvl2pPr>
      <a:lvl3pPr marL="846455" indent="-169545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075055" indent="-1905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23645" indent="-1778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275606" y="6390650"/>
            <a:ext cx="11622769" cy="0"/>
          </a:xfrm>
          <a:prstGeom prst="line">
            <a:avLst/>
          </a:prstGeom>
          <a:ln w="6350">
            <a:solidFill>
              <a:srgbClr val="9899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 bwMode="auto">
          <a:xfrm>
            <a:off x="11677464" y="6482384"/>
            <a:ext cx="299613" cy="29141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/>
          <a:lstStyle/>
          <a:p>
            <a:pPr marL="0" marR="0" lvl="0" indent="0" algn="l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5657DD-24B7-4628-B5DA-698972284F41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415454" y="6509227"/>
            <a:ext cx="1357762" cy="248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65"/>
              </a:spcAft>
              <a:buClrTx/>
              <a:buSzTx/>
              <a:buFontTx/>
              <a:buNone/>
              <a:defRPr/>
            </a:pPr>
            <a:r>
              <a:rPr lang="en-IN" sz="1000">
                <a:solidFill>
                  <a:srgbClr val="4444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www.incture.com  |</a:t>
            </a:r>
            <a:r>
              <a:rPr lang="en-US" sz="1000">
                <a:solidFill>
                  <a:srgbClr val="4444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606" y="6474449"/>
            <a:ext cx="1054414" cy="3072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51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spcBef>
          <a:spcPts val="1000"/>
        </a:spcBef>
        <a:spcAft>
          <a:spcPts val="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68605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defRPr sz="2135" kern="1200">
          <a:solidFill>
            <a:schemeClr val="tx1"/>
          </a:solidFill>
          <a:latin typeface="+mn-lt"/>
          <a:ea typeface="+mn-ea"/>
          <a:cs typeface="+mn-cs"/>
        </a:defRPr>
      </a:lvl2pPr>
      <a:lvl3pPr marL="846455" indent="-169545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075055" indent="-1905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Helvetica" charset="0"/>
        <a:buChar char="⁃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23645" indent="-1778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sap.com/viewer/fc4c71aa50014fd1b43721701471913d/201909.000/en-US/504035c0850f44f787f5b81e35791d10.html" TargetMode="External"/><Relationship Id="rId3" Type="http://schemas.openxmlformats.org/officeDocument/2006/relationships/hyperlink" Target="https://developers.sap.com/group.abap-env-cds.html" TargetMode="External"/><Relationship Id="rId7" Type="http://schemas.openxmlformats.org/officeDocument/2006/relationships/hyperlink" Target="https://help.sap.com/viewer/fc4c71aa50014fd1b43721701471913d/latest/en-US/5f35574ebd3a4ebab57386d27002373a.html" TargetMode="External"/><Relationship Id="rId12" Type="http://schemas.openxmlformats.org/officeDocument/2006/relationships/hyperlink" Target="https://help.sap.com/viewer/fc4c71aa50014fd1b43721701471913d/latest/en-US/03990d4349794c47bc5f7e4fba701241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lp.sap.com/viewer/fc4c71aa50014fd1b43721701471913d/latest/en-US/def316685ad14033b051fc4b88db07c8.html" TargetMode="External"/><Relationship Id="rId11" Type="http://schemas.openxmlformats.org/officeDocument/2006/relationships/hyperlink" Target="https://help.sap.com/viewer/fc4c71aa50014fd1b43721701471913d/latest/en-US/f6cb3e3402694f5585068e5e5161a7c1.html" TargetMode="External"/><Relationship Id="rId5" Type="http://schemas.openxmlformats.org/officeDocument/2006/relationships/hyperlink" Target="https://help.sap.com/viewer/fc4c71aa50014fd1b43721701471913d/latest/en-US/ffef7e02127e442793f24e3dc902c824.html" TargetMode="External"/><Relationship Id="rId10" Type="http://schemas.openxmlformats.org/officeDocument/2006/relationships/hyperlink" Target="https://help.sap.com/viewer/fc4c71aa50014fd1b43721701471913d/latest/en-US/71ba2bec1d0d4f22bc344bba6b569f2e.html" TargetMode="External"/><Relationship Id="rId4" Type="http://schemas.openxmlformats.org/officeDocument/2006/relationships/hyperlink" Target="https://developers.sap.com/group.abap-env-restful-managed.html" TargetMode="External"/><Relationship Id="rId9" Type="http://schemas.openxmlformats.org/officeDocument/2006/relationships/hyperlink" Target="https://help.sap.com/viewer/fc4c71aa50014fd1b43721701471913d/latest/en-US/b5bba99612cf4637a8b72a3fc82c22d9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sap.com/teched/en/session/51543" TargetMode="External"/><Relationship Id="rId2" Type="http://schemas.openxmlformats.org/officeDocument/2006/relationships/hyperlink" Target="https://events.sap.com/teched/en/session/4842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UUx5uUNImE" TargetMode="External"/><Relationship Id="rId4" Type="http://schemas.openxmlformats.org/officeDocument/2006/relationships/hyperlink" Target="https://events.sap.com/teched/en/session/41240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sap.com/viewer/923180ddb98240829d935862025004d6/Cloud/en-US/f6e3880b641649b1b8247486579a1c9b.html?q=precheck" TargetMode="External"/><Relationship Id="rId3" Type="http://schemas.openxmlformats.org/officeDocument/2006/relationships/hyperlink" Target="https://help.sap.com/viewer/923180ddb98240829d935862025004d6/Cloud/en-US/02803a1922e64705bb7d777ac201ce20.html#loio02803a1922e64705bb7d777ac201ce20__unmanaged_lock" TargetMode="External"/><Relationship Id="rId7" Type="http://schemas.openxmlformats.org/officeDocument/2006/relationships/hyperlink" Target="https://help.sap.com/viewer/923180ddb98240829d935862025004d6/Cloud/en-US/a5055eef86fa492d99a29b3a9c7c2b88.html" TargetMode="External"/><Relationship Id="rId2" Type="http://schemas.openxmlformats.org/officeDocument/2006/relationships/hyperlink" Target="https://help.sap.com/viewer/923180ddb98240829d935862025004d6/Cloud/en-US/d85aec25222145f0b0cbbe8b02db51f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lp.sap.com/viewer/923180ddb98240829d935862025004d6/Cloud/en-US/a81081f76c904b878443bcdaf7a4eb10.html" TargetMode="External"/><Relationship Id="rId5" Type="http://schemas.openxmlformats.org/officeDocument/2006/relationships/hyperlink" Target="https://help.sap.com/viewer/923180ddb98240829d935862025004d6/Cloud/en-US/a37b4f54bd8f4102adabc6e9b5fa53a4.html" TargetMode="External"/><Relationship Id="rId10" Type="http://schemas.openxmlformats.org/officeDocument/2006/relationships/hyperlink" Target="https://help.sap.com/viewer/DRAFT/5371047f1273405bb46725a417f95433/Cloud/en-US/8f45f928a52142de885b777a42abcb21.html" TargetMode="External"/><Relationship Id="rId4" Type="http://schemas.openxmlformats.org/officeDocument/2006/relationships/hyperlink" Target="https://help.sap.com/viewer/923180ddb98240829d935862025004d6/Cloud/en-US/2c2bec28fff6475f922f9f876491826d.html" TargetMode="External"/><Relationship Id="rId9" Type="http://schemas.openxmlformats.org/officeDocument/2006/relationships/hyperlink" Target="https://help.sap.com/viewer/DRAFT/923180ddb98240829d935862025004d6/Cloud/en-US/387ee864546643b7974e3a3224373340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71509" y="145115"/>
            <a:ext cx="11929822" cy="6423641"/>
            <a:chOff x="271509" y="145115"/>
            <a:chExt cx="11929822" cy="6423641"/>
          </a:xfrm>
        </p:grpSpPr>
        <p:grpSp>
          <p:nvGrpSpPr>
            <p:cNvPr id="5" name="Group 4"/>
            <p:cNvGrpSpPr/>
            <p:nvPr/>
          </p:nvGrpSpPr>
          <p:grpSpPr>
            <a:xfrm>
              <a:off x="5269104" y="4889246"/>
              <a:ext cx="6932227" cy="1679510"/>
              <a:chOff x="5259773" y="4292082"/>
              <a:chExt cx="6932227" cy="1679510"/>
            </a:xfrm>
          </p:grpSpPr>
          <p:sp>
            <p:nvSpPr>
              <p:cNvPr id="6" name="Rectangle 5"/>
              <p:cNvSpPr/>
              <p:nvPr userDrawn="1"/>
            </p:nvSpPr>
            <p:spPr>
              <a:xfrm>
                <a:off x="11276760" y="4292082"/>
                <a:ext cx="915240" cy="1679510"/>
              </a:xfrm>
              <a:prstGeom prst="rect">
                <a:avLst/>
              </a:prstGeom>
              <a:solidFill>
                <a:srgbClr val="00919D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 sz="2400"/>
              </a:p>
            </p:txBody>
          </p:sp>
          <p:sp>
            <p:nvSpPr>
              <p:cNvPr id="7" name="Rectangle 6"/>
              <p:cNvSpPr/>
              <p:nvPr userDrawn="1"/>
            </p:nvSpPr>
            <p:spPr>
              <a:xfrm>
                <a:off x="5259773" y="4292082"/>
                <a:ext cx="5732073" cy="1679510"/>
              </a:xfrm>
              <a:prstGeom prst="rect">
                <a:avLst/>
              </a:prstGeom>
              <a:solidFill>
                <a:srgbClr val="00919D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IN" sz="240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 userDrawn="1"/>
            </p:nvPicPr>
            <p:blipFill>
              <a:blip r:embed="rId3">
                <a:alphaModFix amt="8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360517" y="4340732"/>
                <a:ext cx="1548175" cy="1582210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1509" y="145115"/>
              <a:ext cx="2054762" cy="598811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5297167" y="4676967"/>
            <a:ext cx="5303213" cy="1160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r>
              <a:rPr lang="en-IN" sz="2800" b="1">
                <a:latin typeface="Open Sans" panose="020B0606030504020204"/>
                <a:ea typeface="Open Sans" panose="020B0606030504020204"/>
                <a:cs typeface="Open Sans" panose="020B0606030504020204"/>
              </a:rPr>
              <a:t>Restful ABAP Programming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55" y="373380"/>
            <a:ext cx="11375390" cy="970915"/>
          </a:xfrm>
        </p:spPr>
        <p:txBody>
          <a:bodyPr lIns="91440" tIns="45720" rIns="91440" bIns="45720" anchor="t"/>
          <a:lstStyle/>
          <a:p>
            <a:r>
              <a:rPr lang="en-IN" altLang="en-US" sz="2400"/>
              <a:t>Underlying Simplified Flight (reloaded) Data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95" y="1344295"/>
            <a:ext cx="7367270" cy="4278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55" y="373380"/>
            <a:ext cx="11375390" cy="970915"/>
          </a:xfrm>
        </p:spPr>
        <p:txBody>
          <a:bodyPr lIns="91440" tIns="45720" rIns="91440" bIns="45720" anchor="t"/>
          <a:lstStyle/>
          <a:p>
            <a:r>
              <a:rPr lang="en-IN" altLang="en-US" sz="2400"/>
              <a:t>Let’s do Excercise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05" y="765175"/>
            <a:ext cx="10023475" cy="51231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251700" y="5220335"/>
            <a:ext cx="45383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>
                <a:solidFill>
                  <a:schemeClr val="bg2"/>
                </a:solidFill>
              </a:rPr>
              <a:t>Feel free to ask questions </a:t>
            </a:r>
          </a:p>
          <a:p>
            <a:r>
              <a:rPr lang="en-US" sz="2400" b="1">
                <a:solidFill>
                  <a:schemeClr val="bg2"/>
                </a:solidFill>
              </a:rPr>
              <a:t>and to get support if needed 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5220335"/>
            <a:ext cx="628650" cy="37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55" y="373380"/>
            <a:ext cx="11375390" cy="970915"/>
          </a:xfrm>
        </p:spPr>
        <p:txBody>
          <a:bodyPr lIns="91440" tIns="45720" rIns="91440" bIns="45720" anchor="t"/>
          <a:lstStyle/>
          <a:p>
            <a:r>
              <a:rPr lang="en-IN" altLang="en-US" sz="2400"/>
              <a:t>Few More Additions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5" y="746125"/>
            <a:ext cx="11133455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55" y="373380"/>
            <a:ext cx="11375390" cy="970915"/>
          </a:xfrm>
        </p:spPr>
        <p:txBody>
          <a:bodyPr lIns="91440" tIns="45720" rIns="91440" bIns="45720" anchor="t"/>
          <a:lstStyle/>
          <a:p>
            <a:r>
              <a:rPr lang="en-IN" altLang="en-US" sz="2400"/>
              <a:t>Key Takeaways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320" y="951230"/>
            <a:ext cx="11936730" cy="536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55" y="373380"/>
            <a:ext cx="11375390" cy="970915"/>
          </a:xfrm>
        </p:spPr>
        <p:txBody>
          <a:bodyPr lIns="91440" tIns="45720" rIns="91440" bIns="45720" anchor="t"/>
          <a:lstStyle/>
          <a:p>
            <a:r>
              <a:rPr lang="en-IN" altLang="en-US" sz="2400"/>
              <a:t>Some Helpful Links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58714-91C8-39E2-2552-AD7C02DFA2EE}"/>
              </a:ext>
            </a:extLst>
          </p:cNvPr>
          <p:cNvSpPr txBox="1"/>
          <p:nvPr/>
        </p:nvSpPr>
        <p:spPr>
          <a:xfrm>
            <a:off x="466876" y="1301448"/>
            <a:ext cx="1085910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en-US">
                <a:solidFill>
                  <a:srgbClr val="007DB8"/>
                </a:solidFill>
                <a:latin typeface="BentonSansRegular"/>
                <a:hlinkClick r:id="rId3"/>
              </a:rPr>
              <a:t>Building a transactional Fiori app using the unmanaged runtime implementation</a:t>
            </a:r>
          </a:p>
          <a:p>
            <a:pPr>
              <a:buAutoNum type="arabicPeriod"/>
            </a:pPr>
            <a:r>
              <a:rPr lang="en-US">
                <a:solidFill>
                  <a:srgbClr val="007DB8"/>
                </a:solidFill>
                <a:latin typeface="BentonSansRegular"/>
                <a:hlinkClick r:id="rId4"/>
              </a:rPr>
              <a:t>Building a transactional Fiori app using the managed runtime implementation</a:t>
            </a:r>
          </a:p>
          <a:p>
            <a:pPr>
              <a:buAutoNum type="arabicPeriod"/>
            </a:pPr>
            <a:endParaRPr lang="en-US">
              <a:solidFill>
                <a:srgbClr val="007DB8"/>
              </a:solidFill>
              <a:latin typeface="BentonSansRegular"/>
            </a:endParaRPr>
          </a:p>
          <a:p>
            <a:pPr>
              <a:buAutoNum type="arabicPeriod"/>
            </a:pPr>
            <a:endParaRPr lang="en-US">
              <a:solidFill>
                <a:srgbClr val="007DB8"/>
              </a:solidFill>
              <a:latin typeface="BentonSansRegular"/>
            </a:endParaRPr>
          </a:p>
          <a:p>
            <a:pPr>
              <a:buAutoNum type="arabicPeriod"/>
            </a:pPr>
            <a:endParaRPr lang="en-US">
              <a:solidFill>
                <a:srgbClr val="007DB8"/>
              </a:solidFill>
              <a:latin typeface="BentonSansRegular"/>
            </a:endParaRPr>
          </a:p>
          <a:p>
            <a:r>
              <a:rPr lang="en-US" b="1">
                <a:latin typeface="BentonSansRegular"/>
              </a:rPr>
              <a:t>Development Guides from the SAP documentation</a:t>
            </a:r>
            <a:r>
              <a:rPr lang="en-US">
                <a:latin typeface="BentonSansRegular"/>
              </a:rPr>
              <a:t> (</a:t>
            </a:r>
            <a:r>
              <a:rPr lang="en-US">
                <a:solidFill>
                  <a:srgbClr val="007DB8"/>
                </a:solidFill>
                <a:latin typeface="BentonSansRegular"/>
                <a:hlinkClick r:id="rId5"/>
              </a:rPr>
              <a:t>Entry Point</a:t>
            </a:r>
            <a:r>
              <a:rPr lang="en-US">
                <a:latin typeface="BentonSansRegular"/>
              </a:rPr>
              <a:t>)</a:t>
            </a:r>
          </a:p>
          <a:p>
            <a:endParaRPr lang="en-US">
              <a:solidFill>
                <a:srgbClr val="24272A"/>
              </a:solidFill>
              <a:latin typeface="BentonSansRegular"/>
            </a:endParaRPr>
          </a:p>
          <a:p>
            <a:pPr>
              <a:buAutoNum type="arabicPeriod"/>
            </a:pPr>
            <a:r>
              <a:rPr lang="en-US">
                <a:solidFill>
                  <a:srgbClr val="007DB8"/>
                </a:solidFill>
                <a:latin typeface="BentonSansRegula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Downloading the ABAP Flight Reference Scenario</a:t>
            </a:r>
            <a:r>
              <a:rPr lang="en-US">
                <a:solidFill>
                  <a:srgbClr val="3C3C3C"/>
                </a:solidFill>
                <a:latin typeface="BentonSansRegular"/>
              </a:rPr>
              <a:t> (on-premise flavor)</a:t>
            </a:r>
          </a:p>
          <a:p>
            <a:pPr>
              <a:buAutoNum type="arabicPeriod"/>
            </a:pPr>
            <a:r>
              <a:rPr lang="en-US">
                <a:solidFill>
                  <a:srgbClr val="007DB8"/>
                </a:solidFill>
                <a:latin typeface="BentonSansRegular"/>
                <a:hlinkClick r:id="rId7"/>
              </a:rPr>
              <a:t>Developing an OData service for simple list reporting</a:t>
            </a:r>
          </a:p>
          <a:p>
            <a:pPr>
              <a:buAutoNum type="arabicPeriod"/>
            </a:pPr>
            <a:r>
              <a:rPr lang="en-US">
                <a:solidFill>
                  <a:srgbClr val="007DB8"/>
                </a:solidFill>
                <a:latin typeface="BentonSansRegular"/>
                <a:hlinkClick r:id="rId8"/>
              </a:rPr>
              <a:t>Developing read-only list reporting apps</a:t>
            </a:r>
          </a:p>
          <a:p>
            <a:pPr>
              <a:buAutoNum type="arabicPeriod"/>
            </a:pPr>
            <a:r>
              <a:rPr lang="en-US">
                <a:solidFill>
                  <a:srgbClr val="007DB8"/>
                </a:solidFill>
                <a:latin typeface="BentonSansRegular"/>
                <a:hlinkClick r:id="rId9"/>
              </a:rPr>
              <a:t>Developing new managed transactional apps</a:t>
            </a:r>
            <a:r>
              <a:rPr lang="en-US">
                <a:solidFill>
                  <a:srgbClr val="3C3C3C"/>
                </a:solidFill>
                <a:latin typeface="BentonSansRegular"/>
              </a:rPr>
              <a:t> (managed Implementation)</a:t>
            </a:r>
          </a:p>
          <a:p>
            <a:pPr>
              <a:buAutoNum type="arabicPeriod"/>
            </a:pPr>
            <a:r>
              <a:rPr lang="en-US">
                <a:solidFill>
                  <a:srgbClr val="007DB8"/>
                </a:solidFill>
                <a:latin typeface="BentonSansRegular"/>
                <a:hlinkClick r:id="rId10"/>
              </a:rPr>
              <a:t>Developing new transaction apps with draft capabilities</a:t>
            </a:r>
            <a:r>
              <a:rPr lang="en-US">
                <a:solidFill>
                  <a:srgbClr val="3C3C3C"/>
                </a:solidFill>
                <a:latin typeface="BentonSansRegular"/>
              </a:rPr>
              <a:t> (managed Implementation)</a:t>
            </a:r>
          </a:p>
          <a:p>
            <a:pPr>
              <a:buAutoNum type="arabicPeriod"/>
            </a:pPr>
            <a:r>
              <a:rPr lang="en-US">
                <a:solidFill>
                  <a:srgbClr val="007DB8"/>
                </a:solidFill>
                <a:latin typeface="BentonSansRegular"/>
                <a:hlinkClick r:id="rId11"/>
              </a:rPr>
              <a:t>Developing new unmanaged transactional apps based on existing application logic</a:t>
            </a:r>
            <a:r>
              <a:rPr lang="en-US">
                <a:solidFill>
                  <a:srgbClr val="3C3C3C"/>
                </a:solidFill>
                <a:latin typeface="BentonSansRegular"/>
              </a:rPr>
              <a:t> ( unmanaged Implementation )</a:t>
            </a:r>
          </a:p>
          <a:p>
            <a:pPr>
              <a:buAutoNum type="arabicPeriod"/>
            </a:pPr>
            <a:r>
              <a:rPr lang="en-US">
                <a:solidFill>
                  <a:srgbClr val="007DB8"/>
                </a:solidFill>
                <a:latin typeface="BentonSansRegular"/>
                <a:hlinkClick r:id="rId12"/>
              </a:rPr>
              <a:t>Developing a Web 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FD74-6EF8-E5E0-F124-CB892BB7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/>
              <a:t>Further Recordings:</a:t>
            </a:r>
            <a:endParaRPr lang="en-US"/>
          </a:p>
          <a:p>
            <a:endParaRPr lang="en-US">
              <a:cs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3C63799-65ED-97FB-9BF4-9AFDB2B38E1D}"/>
              </a:ext>
            </a:extLst>
          </p:cNvPr>
          <p:cNvSpPr txBox="1"/>
          <p:nvPr/>
        </p:nvSpPr>
        <p:spPr>
          <a:xfrm>
            <a:off x="466876" y="1071638"/>
            <a:ext cx="111010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444444"/>
                </a:solidFill>
                <a:latin typeface="BentonSansRegular"/>
              </a:rPr>
              <a:t>In the following videos, different system demonstrations on the greenfield application development with the </a:t>
            </a:r>
            <a:r>
              <a:rPr lang="en-US" sz="2000" b="1" i="1">
                <a:solidFill>
                  <a:srgbClr val="444444"/>
                </a:solidFill>
                <a:latin typeface="BentonSansRegular"/>
              </a:rPr>
              <a:t>managed </a:t>
            </a:r>
            <a:r>
              <a:rPr lang="en-US" sz="2000">
                <a:solidFill>
                  <a:srgbClr val="444444"/>
                </a:solidFill>
                <a:latin typeface="BentonSansRegular"/>
              </a:rPr>
              <a:t>runtime implementation type are shown.</a:t>
            </a:r>
            <a:endParaRPr lang="en-US" sz="2000"/>
          </a:p>
        </p:txBody>
      </p: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10521169-992C-BFEE-173D-7C5C74986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413306"/>
              </p:ext>
            </p:extLst>
          </p:nvPr>
        </p:nvGraphicFramePr>
        <p:xfrm>
          <a:off x="439299" y="2052852"/>
          <a:ext cx="11361857" cy="1343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1571">
                  <a:extLst>
                    <a:ext uri="{9D8B030D-6E8A-4147-A177-3AD203B41FA5}">
                      <a16:colId xmlns:a16="http://schemas.microsoft.com/office/drawing/2014/main" val="3750873129"/>
                    </a:ext>
                  </a:extLst>
                </a:gridCol>
                <a:gridCol w="7860286">
                  <a:extLst>
                    <a:ext uri="{9D8B030D-6E8A-4147-A177-3AD203B41FA5}">
                      <a16:colId xmlns:a16="http://schemas.microsoft.com/office/drawing/2014/main" val="3739568725"/>
                    </a:ext>
                  </a:extLst>
                </a:gridCol>
              </a:tblGrid>
              <a:tr h="6717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SAP TechEd 2019, Las V</a:t>
                      </a:r>
                      <a:r>
                        <a:rPr lang="en-US" sz="1800" b="0" i="0" u="none" strike="noStrike" noProof="0">
                          <a:latin typeface="Arial"/>
                        </a:rPr>
                        <a:t>egas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  <a:hlinkClick r:id="rId2"/>
                        </a:rPr>
                        <a:t>CAA103 – Get the Big Picture of the ABAP RESTful Programming Model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670876"/>
                  </a:ext>
                </a:extLst>
              </a:tr>
              <a:tr h="6717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SAP TechEd 2019, Barcelona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  <a:hlinkClick r:id="rId3"/>
                        </a:rPr>
                        <a:t>CAA103 – Get the Big Picture of the ABAP RESTful Programming Model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08333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A305CB04-5DB5-262B-D863-5D8658FBD61B}"/>
              </a:ext>
            </a:extLst>
          </p:cNvPr>
          <p:cNvSpPr txBox="1"/>
          <p:nvPr/>
        </p:nvSpPr>
        <p:spPr>
          <a:xfrm>
            <a:off x="418495" y="3587448"/>
            <a:ext cx="11379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444444"/>
                </a:solidFill>
                <a:latin typeface="BentonSansRegular"/>
              </a:rPr>
              <a:t>In the following videos, different system demonstrations on the brownfield application development with the </a:t>
            </a:r>
            <a:r>
              <a:rPr lang="en-US" sz="2000" b="1" i="1">
                <a:solidFill>
                  <a:srgbClr val="444444"/>
                </a:solidFill>
                <a:latin typeface="BentonSansRegular"/>
              </a:rPr>
              <a:t>unmanaged</a:t>
            </a:r>
            <a:r>
              <a:rPr lang="en-US" sz="2000">
                <a:solidFill>
                  <a:srgbClr val="444444"/>
                </a:solidFill>
                <a:latin typeface="BentonSansRegular"/>
              </a:rPr>
              <a:t> runtime implementation type are shown.</a:t>
            </a:r>
            <a:endParaRPr lang="en-US" sz="2000"/>
          </a:p>
        </p:txBody>
      </p: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8D741B0A-AFB5-CEFE-DE41-D3EC96F74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656552"/>
              </p:ext>
            </p:extLst>
          </p:nvPr>
        </p:nvGraphicFramePr>
        <p:xfrm>
          <a:off x="495904" y="4572000"/>
          <a:ext cx="11244653" cy="1505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479">
                  <a:extLst>
                    <a:ext uri="{9D8B030D-6E8A-4147-A177-3AD203B41FA5}">
                      <a16:colId xmlns:a16="http://schemas.microsoft.com/office/drawing/2014/main" val="4007275898"/>
                    </a:ext>
                  </a:extLst>
                </a:gridCol>
                <a:gridCol w="8087174">
                  <a:extLst>
                    <a:ext uri="{9D8B030D-6E8A-4147-A177-3AD203B41FA5}">
                      <a16:colId xmlns:a16="http://schemas.microsoft.com/office/drawing/2014/main" val="3786319414"/>
                    </a:ext>
                  </a:extLst>
                </a:gridCol>
              </a:tblGrid>
              <a:tr h="7866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SAP TechEd 2018</a:t>
                      </a: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8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  <a:hlinkClick r:id="rId4"/>
                        </a:rPr>
                        <a:t>CNA215 – Get the Big Picture of the ABAP RESTful Programming Model</a:t>
                      </a:r>
                      <a:endParaRPr lang="en-US" sz="1800" b="0" i="0" u="none" strike="noStrike" noProof="0">
                        <a:latin typeface="Arial"/>
                        <a:hlinkClick r:id="rId4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447467"/>
                  </a:ext>
                </a:extLst>
              </a:tr>
              <a:tr h="7192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rial"/>
                        </a:rPr>
                        <a:t>SAP TechEd 2018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sng" strike="noStrike" noProof="0">
                          <a:effectLst/>
                          <a:latin typeface="Arial"/>
                          <a:hlinkClick r:id="rId5"/>
                        </a:rPr>
                        <a:t>CNA216 – Technical Deep Dive into the ABAP RESTful Programming Model</a:t>
                      </a:r>
                      <a:endParaRPr lang="en-US" sz="1800" b="0" i="0" u="sng" strike="noStrike" noProof="0">
                        <a:latin typeface="Arial"/>
                        <a:hlinkClick r:id="rId5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535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27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1B85-A4B5-64B1-95E6-D87FCA60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" y="373604"/>
            <a:ext cx="11435612" cy="609600"/>
          </a:xfrm>
        </p:spPr>
        <p:txBody>
          <a:bodyPr lIns="91440" tIns="45720" rIns="91440" bIns="45720" anchor="t"/>
          <a:lstStyle/>
          <a:p>
            <a:r>
              <a:rPr lang="en-US" b="0">
                <a:ea typeface="+mj-lt"/>
                <a:cs typeface="+mj-lt"/>
              </a:rPr>
              <a:t>Major updates in the ABAP RESTful application programming model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6AF53-7BE5-3DD2-64A3-1F212C340A2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2809A-1486-A274-0DC5-D26647203A49}"/>
              </a:ext>
            </a:extLst>
          </p:cNvPr>
          <p:cNvSpPr txBox="1"/>
          <p:nvPr/>
        </p:nvSpPr>
        <p:spPr>
          <a:xfrm>
            <a:off x="415159" y="1715814"/>
            <a:ext cx="513430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 kern="0">
                <a:solidFill>
                  <a:srgbClr val="006B9E"/>
                </a:solidFill>
                <a:cs typeface="Arial"/>
                <a:hlinkClick r:id="rId2"/>
              </a:rPr>
              <a:t>Numbering</a:t>
            </a:r>
            <a:r>
              <a:rPr lang="en-US" sz="2400" u="sng" kern="0">
                <a:solidFill>
                  <a:srgbClr val="006B9E"/>
                </a:solidFill>
                <a:cs typeface="Arial"/>
              </a:rPr>
              <a:t> </a:t>
            </a:r>
          </a:p>
          <a:p>
            <a:r>
              <a:rPr lang="en-US" sz="2400" kern="0">
                <a:solidFill>
                  <a:srgbClr val="006B9E"/>
                </a:solidFill>
                <a:cs typeface="Arial"/>
                <a:hlinkClick r:id="rId3"/>
              </a:rPr>
              <a:t>Unmanaged locks</a:t>
            </a:r>
            <a:r>
              <a:rPr lang="en-US" sz="2400" kern="0">
                <a:solidFill>
                  <a:srgbClr val="006B9E"/>
                </a:solidFill>
                <a:cs typeface="Arial"/>
              </a:rPr>
              <a:t> </a:t>
            </a:r>
          </a:p>
          <a:p>
            <a:r>
              <a:rPr lang="en-US" sz="2400" kern="0">
                <a:solidFill>
                  <a:srgbClr val="006B9E"/>
                </a:solidFill>
                <a:cs typeface="Arial"/>
                <a:hlinkClick r:id="rId4"/>
              </a:rPr>
              <a:t>Unmanaged save</a:t>
            </a:r>
            <a:r>
              <a:rPr lang="en-US" sz="2400" kern="0">
                <a:solidFill>
                  <a:srgbClr val="006B9E"/>
                </a:solidFill>
                <a:cs typeface="Arial"/>
              </a:rPr>
              <a:t> </a:t>
            </a:r>
          </a:p>
          <a:p>
            <a:r>
              <a:rPr lang="en-US" sz="2400" kern="0">
                <a:solidFill>
                  <a:srgbClr val="006B9E"/>
                </a:solidFill>
                <a:cs typeface="Arial"/>
                <a:hlinkClick r:id="rId5"/>
              </a:rPr>
              <a:t>Additional save</a:t>
            </a:r>
            <a:r>
              <a:rPr lang="en-US" sz="2400" kern="0">
                <a:solidFill>
                  <a:srgbClr val="006B9E"/>
                </a:solidFill>
                <a:cs typeface="Arial"/>
              </a:rPr>
              <a:t> </a:t>
            </a:r>
          </a:p>
          <a:p>
            <a:r>
              <a:rPr lang="en-US" sz="2400" kern="0">
                <a:solidFill>
                  <a:srgbClr val="006B9E"/>
                </a:solidFill>
                <a:cs typeface="Arial"/>
                <a:hlinkClick r:id="rId6"/>
              </a:rPr>
              <a:t>Draft support</a:t>
            </a:r>
            <a:r>
              <a:rPr lang="en-US" sz="2400" kern="0">
                <a:solidFill>
                  <a:srgbClr val="006B9E"/>
                </a:solidFill>
                <a:cs typeface="Arial"/>
              </a:rPr>
              <a:t> </a:t>
            </a:r>
          </a:p>
          <a:p>
            <a:r>
              <a:rPr lang="en-US" sz="2400" kern="0">
                <a:solidFill>
                  <a:srgbClr val="006B9E"/>
                </a:solidFill>
                <a:cs typeface="Arial"/>
                <a:hlinkClick r:id="rId7"/>
              </a:rPr>
              <a:t>Feature control</a:t>
            </a:r>
            <a:r>
              <a:rPr lang="en-US" sz="2400" kern="0">
                <a:solidFill>
                  <a:srgbClr val="006B9E"/>
                </a:solidFill>
                <a:cs typeface="Arial"/>
              </a:rPr>
              <a:t> </a:t>
            </a:r>
          </a:p>
          <a:p>
            <a:r>
              <a:rPr lang="en-US" sz="2400" kern="0">
                <a:solidFill>
                  <a:srgbClr val="006B9E"/>
                </a:solidFill>
                <a:cs typeface="Arial"/>
                <a:hlinkClick r:id="rId8"/>
              </a:rPr>
              <a:t>Precheck</a:t>
            </a:r>
            <a:r>
              <a:rPr lang="en-US" sz="2400" kern="0">
                <a:solidFill>
                  <a:srgbClr val="006B9E"/>
                </a:solidFill>
                <a:cs typeface="Arial"/>
              </a:rPr>
              <a:t> </a:t>
            </a:r>
          </a:p>
          <a:p>
            <a:r>
              <a:rPr lang="en-US" sz="2400" kern="0">
                <a:solidFill>
                  <a:srgbClr val="006B9E"/>
                </a:solidFill>
                <a:cs typeface="Arial"/>
                <a:hlinkClick r:id="rId9"/>
              </a:rPr>
              <a:t>Relation explorer</a:t>
            </a:r>
            <a:r>
              <a:rPr lang="en-US" sz="2400" kern="0">
                <a:solidFill>
                  <a:srgbClr val="006B9E"/>
                </a:solidFill>
                <a:cs typeface="Arial"/>
              </a:rPr>
              <a:t> </a:t>
            </a:r>
          </a:p>
          <a:p>
            <a:r>
              <a:rPr lang="en-US" sz="2400" kern="0">
                <a:solidFill>
                  <a:srgbClr val="006B9E"/>
                </a:solidFill>
                <a:cs typeface="Arial"/>
                <a:hlinkClick r:id="rId10"/>
              </a:rPr>
              <a:t>Knowledge transfer document editor</a:t>
            </a:r>
          </a:p>
        </p:txBody>
      </p:sp>
    </p:spTree>
    <p:extLst>
      <p:ext uri="{BB962C8B-B14F-4D97-AF65-F5344CB8AC3E}">
        <p14:creationId xmlns:p14="http://schemas.microsoft.com/office/powerpoint/2010/main" val="319544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blackboard&#10;&#10;Description automatically generated"/>
          <p:cNvPicPr preferRelativeResize="0">
            <a:picLocks noChangeAspect="1"/>
          </p:cNvPicPr>
          <p:nvPr/>
        </p:nvPicPr>
        <p:blipFill rotWithShape="1">
          <a:blip r:embed="rId2"/>
          <a:srcRect l="1824" r="1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  <a:blipFill rotWithShape="1">
            <a:blip r:embed="rId3">
              <a:alphaModFix amt="0"/>
            </a:blip>
            <a:tile tx="0" ty="0" sx="100000" sy="100000" flip="none" algn="tl"/>
          </a:blipFill>
        </p:spPr>
      </p:pic>
      <p:sp>
        <p:nvSpPr>
          <p:cNvPr id="4" name="TextBox 3"/>
          <p:cNvSpPr txBox="1"/>
          <p:nvPr/>
        </p:nvSpPr>
        <p:spPr>
          <a:xfrm>
            <a:off x="5021821" y="3812954"/>
            <a:ext cx="6465287" cy="15160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en-US" sz="4800" b="1" kern="1200">
              <a:solidFill>
                <a:srgbClr val="FFFFFF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211" y="1089454"/>
            <a:ext cx="11238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>
              <a:latin typeface="Source Serif Pro"/>
              <a:ea typeface="Source Serif Pro"/>
              <a:cs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536" y="2561968"/>
            <a:ext cx="5090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b="1">
              <a:cs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B6473-18D2-5354-4EEA-064E371CA837}"/>
              </a:ext>
            </a:extLst>
          </p:cNvPr>
          <p:cNvSpPr txBox="1"/>
          <p:nvPr/>
        </p:nvSpPr>
        <p:spPr>
          <a:xfrm>
            <a:off x="3673365" y="1400503"/>
            <a:ext cx="64086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2">
                    <a:lumMod val="60000"/>
                    <a:lumOff val="40000"/>
                  </a:schemeClr>
                </a:solidFill>
              </a:rPr>
              <a:t>Look At the BIG Picture</a:t>
            </a:r>
            <a:endParaRPr lang="en-US" sz="2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23545" y="221615"/>
            <a:ext cx="10429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/>
              <a:t>ABAP RESTful Application Programming Model (RAP)  – The mission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056432" y="2643505"/>
            <a:ext cx="197612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2">
                    <a:lumMod val="75000"/>
                  </a:schemeClr>
                </a:solidFill>
              </a:rPr>
              <a:t>Provide a programming 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sym typeface="+mn-ea"/>
              </a:rPr>
              <a:t>model …</a:t>
            </a:r>
            <a:endParaRPr lang="en-US" sz="1600">
              <a:solidFill>
                <a:schemeClr val="bg2">
                  <a:lumMod val="75000"/>
                </a:schemeClr>
              </a:solidFill>
            </a:endParaRPr>
          </a:p>
          <a:p>
            <a:endParaRPr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12" y="681990"/>
            <a:ext cx="7115954" cy="5579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56235" y="19685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/>
              <a:t>The </a:t>
            </a:r>
            <a:r>
              <a:rPr lang="en-IN" altLang="en-US" sz="2400" b="1"/>
              <a:t>B</a:t>
            </a:r>
            <a:r>
              <a:rPr lang="en-US" sz="2400" b="1"/>
              <a:t>ig </a:t>
            </a:r>
            <a:r>
              <a:rPr lang="en-IN" altLang="en-US" sz="2400" b="1"/>
              <a:t>P</a:t>
            </a:r>
            <a:r>
              <a:rPr lang="en-US" sz="2400" b="1"/>
              <a:t>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" y="987425"/>
            <a:ext cx="11343640" cy="501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73" y="373604"/>
            <a:ext cx="11375136" cy="609600"/>
          </a:xfrm>
        </p:spPr>
        <p:txBody>
          <a:bodyPr lIns="91440" tIns="45720" rIns="91440" bIns="45720" anchor="t"/>
          <a:lstStyle/>
          <a:p>
            <a:r>
              <a:rPr lang="en-US">
                <a:cs typeface="Arial" panose="020B0604020202020204"/>
              </a:rPr>
              <a:t>Business </a:t>
            </a:r>
            <a:r>
              <a:rPr lang="en-IN" altLang="en-US">
                <a:cs typeface="Arial" panose="020B0604020202020204"/>
              </a:rPr>
              <a:t>O</a:t>
            </a:r>
            <a:r>
              <a:rPr lang="en-US">
                <a:cs typeface="Arial" panose="020B0604020202020204"/>
              </a:rPr>
              <a:t>bject </a:t>
            </a:r>
            <a:r>
              <a:rPr lang="en-IN" altLang="en-US">
                <a:cs typeface="Arial" panose="020B0604020202020204"/>
              </a:rPr>
              <a:t>R</a:t>
            </a:r>
            <a:r>
              <a:rPr lang="en-US">
                <a:cs typeface="Arial" panose="020B0604020202020204"/>
              </a:rPr>
              <a:t>untime </a:t>
            </a:r>
            <a:r>
              <a:rPr lang="en-IN" altLang="en-US">
                <a:cs typeface="Arial" panose="020B0604020202020204"/>
              </a:rPr>
              <a:t>I</a:t>
            </a:r>
            <a:r>
              <a:rPr lang="en-US">
                <a:cs typeface="Arial" panose="020B0604020202020204"/>
              </a:rPr>
              <a:t>mplementation </a:t>
            </a:r>
            <a:r>
              <a:rPr lang="en-IN" altLang="en-US">
                <a:cs typeface="Arial" panose="020B0604020202020204"/>
              </a:rPr>
              <a:t>T</a:t>
            </a:r>
            <a:r>
              <a:rPr lang="en-US">
                <a:cs typeface="Arial" panose="020B0604020202020204"/>
              </a:rPr>
              <a:t>ypes</a:t>
            </a:r>
          </a:p>
        </p:txBody>
      </p:sp>
      <p:sp>
        <p:nvSpPr>
          <p:cNvPr id="3" name="AutoShape 2" descr="Why Integrate SAP SuccessFactors in the Cloud? | Zarantech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983615"/>
            <a:ext cx="11523345" cy="544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IN" altLang="en-US"/>
              <a:t>The Development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" y="1146175"/>
            <a:ext cx="11539855" cy="5040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55" y="373380"/>
            <a:ext cx="11375390" cy="970915"/>
          </a:xfrm>
        </p:spPr>
        <p:txBody>
          <a:bodyPr lIns="91440" tIns="45720" rIns="91440" bIns="45720" anchor="t"/>
          <a:lstStyle/>
          <a:p>
            <a:r>
              <a:rPr lang="en-IN" altLang="en-US" sz="2400"/>
              <a:t>Build a SAP Fiori App with Transactional, Filtering and Search Capabilities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" y="982980"/>
            <a:ext cx="11300460" cy="5290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55" y="373380"/>
            <a:ext cx="11375390" cy="970915"/>
          </a:xfrm>
        </p:spPr>
        <p:txBody>
          <a:bodyPr lIns="91440" tIns="45720" rIns="91440" bIns="45720" anchor="t"/>
          <a:lstStyle/>
          <a:p>
            <a:r>
              <a:rPr lang="en-IN" altLang="en-US" sz="2400"/>
              <a:t>Build a SAP Fiori App with Transactional, Filtering and Search Capabilities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" y="955040"/>
            <a:ext cx="10974070" cy="5311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55" y="373380"/>
            <a:ext cx="11375390" cy="970915"/>
          </a:xfrm>
        </p:spPr>
        <p:txBody>
          <a:bodyPr lIns="91440" tIns="45720" rIns="91440" bIns="45720" anchor="t"/>
          <a:lstStyle/>
          <a:p>
            <a:r>
              <a:rPr lang="en-IN" altLang="en-US" sz="2400"/>
              <a:t>Underlying Simplified Flight (reloaded) Data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95" y="1344295"/>
            <a:ext cx="7367270" cy="4278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Incture">
      <a:dk1>
        <a:srgbClr val="24272A"/>
      </a:dk1>
      <a:lt1>
        <a:srgbClr val="FFFFFF"/>
      </a:lt1>
      <a:dk2>
        <a:srgbClr val="C22030"/>
      </a:dk2>
      <a:lt2>
        <a:srgbClr val="0087D5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5DADE5"/>
      </a:hlink>
      <a:folHlink>
        <a:srgbClr val="124B96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Incture">
      <a:dk1>
        <a:srgbClr val="24272A"/>
      </a:dk1>
      <a:lt1>
        <a:srgbClr val="FFFFFF"/>
      </a:lt1>
      <a:dk2>
        <a:srgbClr val="C22030"/>
      </a:dk2>
      <a:lt2>
        <a:srgbClr val="0087D5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5DADE5"/>
      </a:hlink>
      <a:folHlink>
        <a:srgbClr val="124B96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Custom Design">
  <a:themeElements>
    <a:clrScheme name="Incture">
      <a:dk1>
        <a:srgbClr val="24272A"/>
      </a:dk1>
      <a:lt1>
        <a:srgbClr val="FFFFFF"/>
      </a:lt1>
      <a:dk2>
        <a:srgbClr val="C22030"/>
      </a:dk2>
      <a:lt2>
        <a:srgbClr val="0087D5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5DADE5"/>
      </a:hlink>
      <a:folHlink>
        <a:srgbClr val="124B96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ustom Design">
  <a:themeElements>
    <a:clrScheme name="Incture">
      <a:dk1>
        <a:srgbClr val="24272A"/>
      </a:dk1>
      <a:lt1>
        <a:srgbClr val="FFFFFF"/>
      </a:lt1>
      <a:dk2>
        <a:srgbClr val="C22030"/>
      </a:dk2>
      <a:lt2>
        <a:srgbClr val="0087D5"/>
      </a:lt2>
      <a:accent1>
        <a:srgbClr val="5DB2E3"/>
      </a:accent1>
      <a:accent2>
        <a:srgbClr val="5FA644"/>
      </a:accent2>
      <a:accent3>
        <a:srgbClr val="904199"/>
      </a:accent3>
      <a:accent4>
        <a:srgbClr val="FFC627"/>
      </a:accent4>
      <a:accent5>
        <a:srgbClr val="EC7423"/>
      </a:accent5>
      <a:accent6>
        <a:srgbClr val="66656B"/>
      </a:accent6>
      <a:hlink>
        <a:srgbClr val="5DADE5"/>
      </a:hlink>
      <a:folHlink>
        <a:srgbClr val="124B96"/>
      </a:folHlink>
    </a:clrScheme>
    <a:fontScheme name="Unisys Fonts Feb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FF0DAFEE48D14D9295565FB0A992A4" ma:contentTypeVersion="7" ma:contentTypeDescription="Create a new document." ma:contentTypeScope="" ma:versionID="ba0f4571f9de8e1e5708a34597197f24">
  <xsd:schema xmlns:xsd="http://www.w3.org/2001/XMLSchema" xmlns:xs="http://www.w3.org/2001/XMLSchema" xmlns:p="http://schemas.microsoft.com/office/2006/metadata/properties" xmlns:ns2="8ebb5070-82be-46d6-b3ba-b5c9e9880295" xmlns:ns3="d634d655-bfe8-4f00-a60b-e9764f2d23c0" targetNamespace="http://schemas.microsoft.com/office/2006/metadata/properties" ma:root="true" ma:fieldsID="f866c09d6f750be543d9d359e80e991d" ns2:_="" ns3:_="">
    <xsd:import namespace="8ebb5070-82be-46d6-b3ba-b5c9e9880295"/>
    <xsd:import namespace="d634d655-bfe8-4f00-a60b-e9764f2d23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bb5070-82be-46d6-b3ba-b5c9e98802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4d655-bfe8-4f00-a60b-e9764f2d23c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005D81-2A3A-40FF-BECB-75341A97F6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201A92-5F41-4541-90B0-0D8758EE1D2A}">
  <ds:schemaRefs>
    <ds:schemaRef ds:uri="8ebb5070-82be-46d6-b3ba-b5c9e9880295"/>
    <ds:schemaRef ds:uri="d634d655-bfe8-4f00-a60b-e9764f2d23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C65F6EF-AE83-4206-9236-F426E6136CD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4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Custom Design</vt:lpstr>
      <vt:lpstr>Custom Design</vt:lpstr>
      <vt:lpstr>Office Theme</vt:lpstr>
      <vt:lpstr>6_Custom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Business Object Runtime Implementation Types</vt:lpstr>
      <vt:lpstr>The Development Flow</vt:lpstr>
      <vt:lpstr>Build a SAP Fiori App with Transactional, Filtering and Search Capabilities </vt:lpstr>
      <vt:lpstr>Build a SAP Fiori App with Transactional, Filtering and Search Capabilities </vt:lpstr>
      <vt:lpstr>Underlying Simplified Flight (reloaded) Data Model</vt:lpstr>
      <vt:lpstr>Underlying Simplified Flight (reloaded) Data Model</vt:lpstr>
      <vt:lpstr>Let’s do Excercise :</vt:lpstr>
      <vt:lpstr>Few More Additions :</vt:lpstr>
      <vt:lpstr>Key Takeaways :</vt:lpstr>
      <vt:lpstr>Some Helpful Links :</vt:lpstr>
      <vt:lpstr>Further Recordings: </vt:lpstr>
      <vt:lpstr>Major updates in the ABAP RESTful application programming model</vt:lpstr>
      <vt:lpstr>PowerPoint Presentation</vt:lpstr>
    </vt:vector>
  </TitlesOfParts>
  <Manager>Sachin Verma</Manager>
  <Company>Incture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Incture Corporate Overview</dc:title>
  <dc:subject>sowmya moni</dc:subject>
  <dc:creator>sowmya moni</dc:creator>
  <cp:keywords>Incture</cp:keywords>
  <cp:revision>1</cp:revision>
  <cp:lastPrinted>2019-09-27T11:15:00Z</cp:lastPrinted>
  <dcterms:created xsi:type="dcterms:W3CDTF">2017-12-19T13:39:00Z</dcterms:created>
  <dcterms:modified xsi:type="dcterms:W3CDTF">2022-11-10T10:05:27Z</dcterms:modified>
  <cp:category>Corporate Overview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0x010100B1FF0DAFEE48D14D9295565FB0A992A4</vt:lpwstr>
  </property>
  <property fmtid="{D5CDD505-2E9C-101B-9397-08002B2CF9AE}" pid="3" name="ICV">
    <vt:lpwstr>B140448D71C746E699B66D309B04422A</vt:lpwstr>
  </property>
  <property fmtid="{D5CDD505-2E9C-101B-9397-08002B2CF9AE}" pid="4" name="KSOProductBuildVer">
    <vt:lpwstr>1033-11.2.0.11380</vt:lpwstr>
  </property>
</Properties>
</file>